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257" r:id="rId6"/>
    <p:sldId id="262" r:id="rId7"/>
    <p:sldId id="284" r:id="rId8"/>
    <p:sldId id="285" r:id="rId9"/>
    <p:sldId id="286" r:id="rId10"/>
    <p:sldId id="258" r:id="rId11"/>
    <p:sldId id="311" r:id="rId12"/>
    <p:sldId id="319" r:id="rId13"/>
    <p:sldId id="279" r:id="rId14"/>
    <p:sldId id="278" r:id="rId15"/>
    <p:sldId id="259" r:id="rId16"/>
    <p:sldId id="314" r:id="rId17"/>
    <p:sldId id="313" r:id="rId18"/>
    <p:sldId id="312" r:id="rId19"/>
    <p:sldId id="305" r:id="rId20"/>
    <p:sldId id="280" r:id="rId21"/>
    <p:sldId id="260" r:id="rId22"/>
    <p:sldId id="287" r:id="rId23"/>
    <p:sldId id="315" r:id="rId24"/>
    <p:sldId id="316" r:id="rId25"/>
    <p:sldId id="294" r:id="rId26"/>
    <p:sldId id="317" r:id="rId27"/>
    <p:sldId id="281" r:id="rId28"/>
    <p:sldId id="304" r:id="rId29"/>
    <p:sldId id="261" r:id="rId30"/>
    <p:sldId id="283" r:id="rId31"/>
    <p:sldId id="289" r:id="rId32"/>
    <p:sldId id="296" r:id="rId33"/>
    <p:sldId id="298" r:id="rId34"/>
    <p:sldId id="310" r:id="rId35"/>
    <p:sldId id="321" r:id="rId36"/>
    <p:sldId id="300" r:id="rId37"/>
    <p:sldId id="301" r:id="rId38"/>
    <p:sldId id="303" r:id="rId39"/>
    <p:sldId id="302" r:id="rId40"/>
    <p:sldId id="324" r:id="rId41"/>
    <p:sldId id="323" r:id="rId42"/>
    <p:sldId id="326" r:id="rId43"/>
    <p:sldId id="328" r:id="rId44"/>
    <p:sldId id="322" r:id="rId45"/>
    <p:sldId id="307" r:id="rId46"/>
    <p:sldId id="308" r:id="rId47"/>
    <p:sldId id="309" r:id="rId48"/>
    <p:sldId id="325" r:id="rId49"/>
    <p:sldId id="332" r:id="rId50"/>
    <p:sldId id="331" r:id="rId51"/>
    <p:sldId id="329" r:id="rId52"/>
    <p:sldId id="299" r:id="rId53"/>
    <p:sldId id="292" r:id="rId54"/>
    <p:sldId id="295" r:id="rId55"/>
    <p:sldId id="306" r:id="rId56"/>
    <p:sldId id="291" r:id="rId57"/>
    <p:sldId id="320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827EB-8E63-4067-B64E-6C53E7D6EDEE}" v="313" dt="2024-01-12T11:22:00.091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6432" autoAdjust="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pohr" userId="52d4397b1069a9aa" providerId="LiveId" clId="{284827EB-8E63-4067-B64E-6C53E7D6EDEE}"/>
    <pc:docChg chg="undo redo custSel addSld delSld modSld sldOrd">
      <pc:chgData name="Patrick Spohr" userId="52d4397b1069a9aa" providerId="LiveId" clId="{284827EB-8E63-4067-B64E-6C53E7D6EDEE}" dt="2024-01-12T11:23:45.968" v="11022"/>
      <pc:docMkLst>
        <pc:docMk/>
      </pc:docMkLst>
      <pc:sldChg chg="modSp mod">
        <pc:chgData name="Patrick Spohr" userId="52d4397b1069a9aa" providerId="LiveId" clId="{284827EB-8E63-4067-B64E-6C53E7D6EDEE}" dt="2024-01-12T10:46:20.987" v="10920" actId="20577"/>
        <pc:sldMkLst>
          <pc:docMk/>
          <pc:sldMk cId="2184235863" sldId="257"/>
        </pc:sldMkLst>
        <pc:spChg chg="mod">
          <ac:chgData name="Patrick Spohr" userId="52d4397b1069a9aa" providerId="LiveId" clId="{284827EB-8E63-4067-B64E-6C53E7D6EDEE}" dt="2024-01-06T16:48:06.936" v="1930" actId="1076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Patrick Spohr" userId="52d4397b1069a9aa" providerId="LiveId" clId="{284827EB-8E63-4067-B64E-6C53E7D6EDEE}" dt="2024-01-12T10:46:20.987" v="10920" actId="20577"/>
          <ac:spMkLst>
            <pc:docMk/>
            <pc:sldMk cId="2184235863" sldId="257"/>
            <ac:spMk id="59" creationId="{FDAF9C5E-FFD5-49FC-9788-18CE8F0958C1}"/>
          </ac:spMkLst>
        </pc:spChg>
      </pc:sldChg>
      <pc:sldChg chg="addSp modSp mod ord">
        <pc:chgData name="Patrick Spohr" userId="52d4397b1069a9aa" providerId="LiveId" clId="{284827EB-8E63-4067-B64E-6C53E7D6EDEE}" dt="2024-01-07T14:12:49.721" v="8732" actId="1076"/>
        <pc:sldMkLst>
          <pc:docMk/>
          <pc:sldMk cId="3109501799" sldId="258"/>
        </pc:sldMkLst>
        <pc:spChg chg="add mod">
          <ac:chgData name="Patrick Spohr" userId="52d4397b1069a9aa" providerId="LiveId" clId="{284827EB-8E63-4067-B64E-6C53E7D6EDEE}" dt="2024-01-07T11:57:03.752" v="5012" actId="1076"/>
          <ac:spMkLst>
            <pc:docMk/>
            <pc:sldMk cId="3109501799" sldId="258"/>
            <ac:spMk id="2" creationId="{1F213FE2-3EA0-3DC4-4496-DD0460ACAE87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" creationId="{EFB838A0-8DFF-F702-1228-DCE0CAF5420D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5" creationId="{07E8259D-61CE-D1FA-77B1-4CE2118EB85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3" creationId="{DE843243-D5AF-4FB8-A0B6-47BAF2CEE0E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6" creationId="{5BED3666-C4F3-A66F-7532-29A6BA615BC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9" creationId="{143D84AF-E2B0-9A70-BC48-E266D52335F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41" creationId="{13DF91CF-444A-4959-91C5-62172E643BD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4" creationId="{FCC698E2-29A5-720D-0CB4-6C1127954F5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5" creationId="{E1A12624-1FD4-2717-A69E-90AF2D11E80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7" creationId="{F07E419A-2167-B39D-1C54-AA9A06B8F12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8" creationId="{D776A1E4-D77E-4BC0-D061-267E2945D98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9" creationId="{BEBEDF06-E9FC-66DA-98EF-11DC78FFF84E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1" creationId="{0269A3B2-B346-FD10-4621-C29F96BD5E23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2" creationId="{AB9585FC-6875-BC3E-B033-A3DD08BE862D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3" creationId="{D3FADFD3-17E3-E9FB-0489-2EC0411BEC55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7" creationId="{1B40E958-4635-47BF-6AF4-0936EF90B8E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8" creationId="{FAEF36AD-1E6E-8157-5A88-7DCDB77C2E2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9" creationId="{06C28E38-C04F-2C03-79C4-693859FD1F16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0" creationId="{276604AC-5063-236E-0FF4-7E11F0D3B27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1" creationId="{7CA2C075-61B9-490D-3F45-39D1AB044E1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2" creationId="{E76B53C2-1C00-5FE2-9EA9-199C09A4B55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3" creationId="{9AF7AAC1-CF8C-23D1-1789-747A3BADFEE4}"/>
          </ac:spMkLst>
        </pc:spChg>
        <pc:grpChg chg="mod">
          <ac:chgData name="Patrick Spohr" userId="52d4397b1069a9aa" providerId="LiveId" clId="{284827EB-8E63-4067-B64E-6C53E7D6EDEE}" dt="2024-01-07T14:12:49.721" v="8732" actId="1076"/>
          <ac:grpSpMkLst>
            <pc:docMk/>
            <pc:sldMk cId="3109501799" sldId="258"/>
            <ac:grpSpMk id="62" creationId="{F7E2AB97-0B58-8617-F785-05B5E86D7A4E}"/>
          </ac:grpSpMkLst>
        </pc:grp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" creationId="{F0215144-8744-5FD0-FE6E-2A6DA4F7DDED}"/>
          </ac:cxnSpMkLst>
        </pc:cxn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4" creationId="{3398F77D-9C5D-5F46-2E22-E3DF5C8037E3}"/>
          </ac:cxnSpMkLst>
        </pc:cxnChg>
      </pc:sldChg>
      <pc:sldChg chg="addSp delSp modSp mod ord">
        <pc:chgData name="Patrick Spohr" userId="52d4397b1069a9aa" providerId="LiveId" clId="{284827EB-8E63-4067-B64E-6C53E7D6EDEE}" dt="2024-01-07T12:55:54.193" v="7166" actId="20577"/>
        <pc:sldMkLst>
          <pc:docMk/>
          <pc:sldMk cId="2961106047" sldId="259"/>
        </pc:sldMkLst>
        <pc:spChg chg="add mod">
          <ac:chgData name="Patrick Spohr" userId="52d4397b1069a9aa" providerId="LiveId" clId="{284827EB-8E63-4067-B64E-6C53E7D6EDEE}" dt="2024-01-07T12:13:09.344" v="5739" actId="1076"/>
          <ac:spMkLst>
            <pc:docMk/>
            <pc:sldMk cId="2961106047" sldId="259"/>
            <ac:spMk id="2" creationId="{287C8A32-FA0E-787B-9335-B03281B45E73}"/>
          </ac:spMkLst>
        </pc:spChg>
        <pc:spChg chg="add mod">
          <ac:chgData name="Patrick Spohr" userId="52d4397b1069a9aa" providerId="LiveId" clId="{284827EB-8E63-4067-B64E-6C53E7D6EDEE}" dt="2024-01-07T12:03:48.326" v="5185" actId="1076"/>
          <ac:spMkLst>
            <pc:docMk/>
            <pc:sldMk cId="2961106047" sldId="25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7T12:15:48.632" v="5763" actId="478"/>
          <ac:spMkLst>
            <pc:docMk/>
            <pc:sldMk cId="2961106047" sldId="259"/>
            <ac:spMk id="5" creationId="{0C5CCF6A-A1F4-E2C4-F0C6-E365710B8EF4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3" creationId="{DF89FCCA-2E8E-5849-C86A-9091F72C839C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7" creationId="{17BD30DD-1CDC-42FA-A173-F6CFB93D911B}"/>
          </ac:spMkLst>
        </pc:spChg>
        <pc:spChg chg="mod">
          <ac:chgData name="Patrick Spohr" userId="52d4397b1069a9aa" providerId="LiveId" clId="{284827EB-8E63-4067-B64E-6C53E7D6EDEE}" dt="2024-01-07T12:06:08.569" v="5268" actId="20577"/>
          <ac:spMkLst>
            <pc:docMk/>
            <pc:sldMk cId="2961106047" sldId="259"/>
            <ac:spMk id="26" creationId="{2F0C189F-75BF-4FC8-A278-5EFC6B66FACA}"/>
          </ac:spMkLst>
        </pc:spChg>
        <pc:spChg chg="mod">
          <ac:chgData name="Patrick Spohr" userId="52d4397b1069a9aa" providerId="LiveId" clId="{284827EB-8E63-4067-B64E-6C53E7D6EDEE}" dt="2024-01-07T12:55:54.193" v="7166" actId="20577"/>
          <ac:spMkLst>
            <pc:docMk/>
            <pc:sldMk cId="2961106047" sldId="259"/>
            <ac:spMk id="27" creationId="{56F30711-3932-4012-B6C1-3B270E1293B3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28" creationId="{CC9C5A8F-500B-4089-A210-65BE40581FE1}"/>
          </ac:spMkLst>
        </pc:spChg>
        <pc:spChg chg="mod">
          <ac:chgData name="Patrick Spohr" userId="52d4397b1069a9aa" providerId="LiveId" clId="{284827EB-8E63-4067-B64E-6C53E7D6EDEE}" dt="2024-01-07T12:05:49.380" v="5262" actId="14100"/>
          <ac:spMkLst>
            <pc:docMk/>
            <pc:sldMk cId="2961106047" sldId="259"/>
            <ac:spMk id="29" creationId="{491AC0FF-532B-4B36-BE1C-83B71D783B45}"/>
          </ac:spMkLst>
        </pc:spChg>
        <pc:spChg chg="mod">
          <ac:chgData name="Patrick Spohr" userId="52d4397b1069a9aa" providerId="LiveId" clId="{284827EB-8E63-4067-B64E-6C53E7D6EDEE}" dt="2024-01-07T12:05:25.207" v="5234" actId="20577"/>
          <ac:spMkLst>
            <pc:docMk/>
            <pc:sldMk cId="2961106047" sldId="259"/>
            <ac:spMk id="30" creationId="{D16C7B99-9723-4022-8904-97B66907F149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31" creationId="{850A4385-C5CF-4BEE-B287-D3AC3C912861}"/>
          </ac:spMkLst>
        </pc:spChg>
        <pc:spChg chg="mod">
          <ac:chgData name="Patrick Spohr" userId="52d4397b1069a9aa" providerId="LiveId" clId="{284827EB-8E63-4067-B64E-6C53E7D6EDEE}" dt="2024-01-07T12:04:54.364" v="5209" actId="1076"/>
          <ac:spMkLst>
            <pc:docMk/>
            <pc:sldMk cId="2961106047" sldId="259"/>
            <ac:spMk id="33" creationId="{921263C4-F13B-47F6-A4A0-816A8D261C29}"/>
          </ac:spMkLst>
        </pc:spChg>
        <pc:spChg chg="mod">
          <ac:chgData name="Patrick Spohr" userId="52d4397b1069a9aa" providerId="LiveId" clId="{284827EB-8E63-4067-B64E-6C53E7D6EDEE}" dt="2024-01-07T12:03:16.836" v="5146" actId="1076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284827EB-8E63-4067-B64E-6C53E7D6EDEE}" dt="2024-01-07T13:21:06.538" v="7867" actId="1076"/>
        <pc:sldMkLst>
          <pc:docMk/>
          <pc:sldMk cId="1968899" sldId="260"/>
        </pc:sldMkLst>
        <pc:spChg chg="add mod">
          <ac:chgData name="Patrick Spohr" userId="52d4397b1069a9aa" providerId="LiveId" clId="{284827EB-8E63-4067-B64E-6C53E7D6EDEE}" dt="2024-01-07T13:13:44.694" v="7470" actId="1076"/>
          <ac:spMkLst>
            <pc:docMk/>
            <pc:sldMk cId="1968899" sldId="260"/>
            <ac:spMk id="2" creationId="{9728EB6F-78EC-FB9F-D2EF-A465CBE7EEF3}"/>
          </ac:spMkLst>
        </pc:spChg>
        <pc:spChg chg="add del mod">
          <ac:chgData name="Patrick Spohr" userId="52d4397b1069a9aa" providerId="LiveId" clId="{284827EB-8E63-4067-B64E-6C53E7D6EDEE}" dt="2024-01-07T13:16:26.986" v="7616" actId="478"/>
          <ac:spMkLst>
            <pc:docMk/>
            <pc:sldMk cId="1968899" sldId="260"/>
            <ac:spMk id="4" creationId="{A56E00EE-2ECF-AD6C-2E2B-59BD9CCEC1CF}"/>
          </ac:spMkLst>
        </pc:spChg>
        <pc:spChg chg="add mod">
          <ac:chgData name="Patrick Spohr" userId="52d4397b1069a9aa" providerId="LiveId" clId="{284827EB-8E63-4067-B64E-6C53E7D6EDEE}" dt="2024-01-07T13:20:58.641" v="7864" actId="1076"/>
          <ac:spMkLst>
            <pc:docMk/>
            <pc:sldMk cId="1968899" sldId="260"/>
            <ac:spMk id="5" creationId="{A186969B-AD6F-30AD-BA1A-2DAAE9AD2CCC}"/>
          </ac:spMkLst>
        </pc:spChg>
        <pc:spChg chg="mod">
          <ac:chgData name="Patrick Spohr" userId="52d4397b1069a9aa" providerId="LiveId" clId="{284827EB-8E63-4067-B64E-6C53E7D6EDEE}" dt="2024-01-07T13:21:02.955" v="7865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284827EB-8E63-4067-B64E-6C53E7D6EDEE}" dt="2024-01-07T13:20:51.515" v="7863" actId="113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284827EB-8E63-4067-B64E-6C53E7D6EDEE}" dt="2024-01-07T13:13:39.748" v="7467" actId="1076"/>
          <ac:spMkLst>
            <pc:docMk/>
            <pc:sldMk cId="1968899" sldId="260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3:21:06.538" v="7867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284827EB-8E63-4067-B64E-6C53E7D6EDEE}" dt="2024-01-07T13:21:05.172" v="7866" actId="1076"/>
          <ac:spMkLst>
            <pc:docMk/>
            <pc:sldMk cId="1968899" sldId="260"/>
            <ac:spMk id="77" creationId="{92FDC44E-20CB-4210-8DA6-F83A46B39520}"/>
          </ac:spMkLst>
        </pc:spChg>
        <pc:spChg chg="del mod">
          <ac:chgData name="Patrick Spohr" userId="52d4397b1069a9aa" providerId="LiveId" clId="{284827EB-8E63-4067-B64E-6C53E7D6EDEE}" dt="2024-01-07T13:16:25.359" v="7615" actId="478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284827EB-8E63-4067-B64E-6C53E7D6EDEE}" dt="2024-01-07T13:14:10.162" v="7479" actId="20577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284827EB-8E63-4067-B64E-6C53E7D6EDEE}" dt="2024-01-07T13:19:36.311" v="7774" actId="20577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284827EB-8E63-4067-B64E-6C53E7D6EDEE}" dt="2024-01-07T13:15:11.074" v="7510" actId="14100"/>
          <ac:spMkLst>
            <pc:docMk/>
            <pc:sldMk cId="1968899" sldId="260"/>
            <ac:spMk id="99" creationId="{3A32E54C-621B-48BA-A803-164046E2AE65}"/>
          </ac:spMkLst>
        </pc:spChg>
      </pc:sldChg>
      <pc:sldChg chg="addSp delSp modSp mod ord">
        <pc:chgData name="Patrick Spohr" userId="52d4397b1069a9aa" providerId="LiveId" clId="{284827EB-8E63-4067-B64E-6C53E7D6EDEE}" dt="2024-01-11T12:18:38.207" v="9348" actId="20577"/>
        <pc:sldMkLst>
          <pc:docMk/>
          <pc:sldMk cId="2011919857" sldId="261"/>
        </pc:sldMkLst>
        <pc:spChg chg="mod">
          <ac:chgData name="Patrick Spohr" userId="52d4397b1069a9aa" providerId="LiveId" clId="{284827EB-8E63-4067-B64E-6C53E7D6EDEE}" dt="2024-01-11T12:18:38.207" v="9348" actId="20577"/>
          <ac:spMkLst>
            <pc:docMk/>
            <pc:sldMk cId="2011919857" sldId="261"/>
            <ac:spMk id="2" creationId="{6207F03C-913C-D8AC-B67C-CE7E2B61D68B}"/>
          </ac:spMkLst>
        </pc:spChg>
        <pc:spChg chg="mod">
          <ac:chgData name="Patrick Spohr" userId="52d4397b1069a9aa" providerId="LiveId" clId="{284827EB-8E63-4067-B64E-6C53E7D6EDEE}" dt="2024-01-06T17:16:47.646" v="2856" actId="1076"/>
          <ac:spMkLst>
            <pc:docMk/>
            <pc:sldMk cId="2011919857" sldId="261"/>
            <ac:spMk id="3" creationId="{F2B6BEA4-000B-1371-4377-F74ED70D66DC}"/>
          </ac:spMkLst>
        </pc:spChg>
        <pc:spChg chg="add del mod">
          <ac:chgData name="Patrick Spohr" userId="52d4397b1069a9aa" providerId="LiveId" clId="{284827EB-8E63-4067-B64E-6C53E7D6EDEE}" dt="2024-01-06T17:16:17.661" v="2849"/>
          <ac:spMkLst>
            <pc:docMk/>
            <pc:sldMk cId="2011919857" sldId="261"/>
            <ac:spMk id="4" creationId="{A4071BFB-A768-E977-C6D0-EA5048D9AA20}"/>
          </ac:spMkLst>
        </pc:spChg>
        <pc:spChg chg="add mod">
          <ac:chgData name="Patrick Spohr" userId="52d4397b1069a9aa" providerId="LiveId" clId="{284827EB-8E63-4067-B64E-6C53E7D6EDEE}" dt="2024-01-07T10:37:47.644" v="3051" actId="1076"/>
          <ac:spMkLst>
            <pc:docMk/>
            <pc:sldMk cId="2011919857" sldId="261"/>
            <ac:spMk id="6" creationId="{DA331DED-EBF7-DFF4-39D5-B896DB201AF6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7" creationId="{31EAFB19-6A46-4186-CAEE-112453053AB5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8" creationId="{E17FCB2C-1AFB-F09E-6339-C21FDBCD18FF}"/>
          </ac:spMkLst>
        </pc:spChg>
        <pc:spChg chg="add del mod">
          <ac:chgData name="Patrick Spohr" userId="52d4397b1069a9aa" providerId="LiveId" clId="{284827EB-8E63-4067-B64E-6C53E7D6EDEE}" dt="2024-01-06T17:16:44.167" v="2854" actId="478"/>
          <ac:spMkLst>
            <pc:docMk/>
            <pc:sldMk cId="2011919857" sldId="261"/>
            <ac:spMk id="10" creationId="{99F30396-756C-283D-BBA9-E2B7AC7CBFB2}"/>
          </ac:spMkLst>
        </pc:spChg>
        <pc:spChg chg="mod">
          <ac:chgData name="Patrick Spohr" userId="52d4397b1069a9aa" providerId="LiveId" clId="{284827EB-8E63-4067-B64E-6C53E7D6EDEE}" dt="2024-01-06T17:16:37.569" v="2851" actId="1076"/>
          <ac:spMkLst>
            <pc:docMk/>
            <pc:sldMk cId="2011919857" sldId="261"/>
            <ac:spMk id="24" creationId="{F92EC24E-3E0A-471B-9A70-B29306D2DABB}"/>
          </ac:spMkLst>
        </pc:spChg>
        <pc:spChg chg="del">
          <ac:chgData name="Patrick Spohr" userId="52d4397b1069a9aa" providerId="LiveId" clId="{284827EB-8E63-4067-B64E-6C53E7D6EDEE}" dt="2024-01-06T17:16:41.449" v="2852" actId="478"/>
          <ac:spMkLst>
            <pc:docMk/>
            <pc:sldMk cId="2011919857" sldId="261"/>
            <ac:spMk id="39" creationId="{2B0040E8-BBFE-4B5E-9ADF-88F6C234CBAB}"/>
          </ac:spMkLst>
        </pc:spChg>
        <pc:picChg chg="del">
          <ac:chgData name="Patrick Spohr" userId="52d4397b1069a9aa" providerId="LiveId" clId="{284827EB-8E63-4067-B64E-6C53E7D6EDEE}" dt="2024-01-06T17:16:42.672" v="2853" actId="478"/>
          <ac:picMkLst>
            <pc:docMk/>
            <pc:sldMk cId="2011919857" sldId="261"/>
            <ac:picMk id="5" creationId="{603441BB-5611-D3A6-B7EA-DE60475014E1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6" creationId="{0415557D-FC18-33DF-0B32-F0DD60C75A5B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8" creationId="{950E1C71-DCF2-F75C-E774-D29E9680C52C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0" creationId="{1E295DC7-5B3B-345C-A7C0-B8CE023EC597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2" creationId="{136848C8-2869-2255-DB93-3E0B6B5D5EC1}"/>
          </ac:picMkLst>
        </pc:picChg>
      </pc:sldChg>
      <pc:sldChg chg="modSp mod">
        <pc:chgData name="Patrick Spohr" userId="52d4397b1069a9aa" providerId="LiveId" clId="{284827EB-8E63-4067-B64E-6C53E7D6EDEE}" dt="2024-01-08T08:59:11.048" v="8849" actId="20577"/>
        <pc:sldMkLst>
          <pc:docMk/>
          <pc:sldMk cId="2806944598" sldId="275"/>
        </pc:sldMkLst>
        <pc:spChg chg="mod">
          <ac:chgData name="Patrick Spohr" userId="52d4397b1069a9aa" providerId="LiveId" clId="{284827EB-8E63-4067-B64E-6C53E7D6EDEE}" dt="2024-01-08T08:59:11.048" v="8849" actId="20577"/>
          <ac:spMkLst>
            <pc:docMk/>
            <pc:sldMk cId="2806944598" sldId="275"/>
            <ac:spMk id="9" creationId="{54B54C36-E55C-4D10-96EB-21DBB6481D7E}"/>
          </ac:spMkLst>
        </pc:spChg>
        <pc:spChg chg="mod">
          <ac:chgData name="Patrick Spohr" userId="52d4397b1069a9aa" providerId="LiveId" clId="{284827EB-8E63-4067-B64E-6C53E7D6EDEE}" dt="2024-01-06T16:17:53.884" v="1152" actId="1076"/>
          <ac:spMkLst>
            <pc:docMk/>
            <pc:sldMk cId="2806944598" sldId="275"/>
            <ac:spMk id="19" creationId="{9EF1D37D-7D53-43D9-B054-3B3A36C7C4FF}"/>
          </ac:spMkLst>
        </pc:spChg>
      </pc:sldChg>
      <pc:sldChg chg="addSp delSp modSp mod ord">
        <pc:chgData name="Patrick Spohr" userId="52d4397b1069a9aa" providerId="LiveId" clId="{284827EB-8E63-4067-B64E-6C53E7D6EDEE}" dt="2024-01-07T14:13:01.994" v="8734" actId="1076"/>
        <pc:sldMkLst>
          <pc:docMk/>
          <pc:sldMk cId="3789724830" sldId="278"/>
        </pc:sldMkLst>
        <pc:spChg chg="mod">
          <ac:chgData name="Patrick Spohr" userId="52d4397b1069a9aa" providerId="LiveId" clId="{284827EB-8E63-4067-B64E-6C53E7D6EDEE}" dt="2024-01-07T11:37:29.472" v="4424" actId="1076"/>
          <ac:spMkLst>
            <pc:docMk/>
            <pc:sldMk cId="3789724830" sldId="278"/>
            <ac:spMk id="2" creationId="{53E3D0EC-3D13-C4CE-033B-D20D02FBEDDE}"/>
          </ac:spMkLst>
        </pc:spChg>
        <pc:spChg chg="add mod">
          <ac:chgData name="Patrick Spohr" userId="52d4397b1069a9aa" providerId="LiveId" clId="{284827EB-8E63-4067-B64E-6C53E7D6EDEE}" dt="2024-01-06T16:04:09.362" v="403" actId="20577"/>
          <ac:spMkLst>
            <pc:docMk/>
            <pc:sldMk cId="3789724830" sldId="278"/>
            <ac:spMk id="3" creationId="{F54466AA-918B-549E-BEF4-119CD44EE423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5" creationId="{A81C8017-E319-ED65-1C11-005CB558FC26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7" creationId="{54FB3A76-24FD-36B3-78FB-E4E7E618C845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9" creationId="{540617A8-2678-C094-D089-A75BC3E918AB}"/>
          </ac:spMkLst>
        </pc:spChg>
        <pc:spChg chg="add del mod">
          <ac:chgData name="Patrick Spohr" userId="52d4397b1069a9aa" providerId="LiveId" clId="{284827EB-8E63-4067-B64E-6C53E7D6EDEE}" dt="2024-01-07T11:37:25.291" v="4423" actId="478"/>
          <ac:spMkLst>
            <pc:docMk/>
            <pc:sldMk cId="3789724830" sldId="278"/>
            <ac:spMk id="11" creationId="{D3341F15-BC81-79F7-9165-E17E1074D5A9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3" creationId="{83F041C4-27C9-0324-33DA-E9767DE6D4A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4" creationId="{1251C4A3-057D-A4B2-D0ED-FD94325EBEF2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5" creationId="{74268D12-762D-3715-B538-F67E49C283E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6" creationId="{100418BA-1197-BAB7-D72B-FA94AF5841D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7" creationId="{42B08CF9-F92D-1195-B5A9-BDF65DCE4F8D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8" creationId="{AE33B43B-6E86-C595-4543-4CB5D61DEA9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9" creationId="{443B2220-EDCE-F513-B76D-40C2898DF81D}"/>
          </ac:spMkLst>
        </pc:spChg>
        <pc:spChg chg="add mod">
          <ac:chgData name="Patrick Spohr" userId="52d4397b1069a9aa" providerId="LiveId" clId="{284827EB-8E63-4067-B64E-6C53E7D6EDEE}" dt="2024-01-07T11:58:34.623" v="5064" actId="1076"/>
          <ac:spMkLst>
            <pc:docMk/>
            <pc:sldMk cId="3789724830" sldId="278"/>
            <ac:spMk id="20" creationId="{E61BAC03-8D63-AD31-23AA-61FA2AC7358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21" creationId="{50470A26-6D6E-A312-B043-23F815484B9A}"/>
          </ac:spMkLst>
        </pc:spChg>
        <pc:spChg chg="add del">
          <ac:chgData name="Patrick Spohr" userId="52d4397b1069a9aa" providerId="LiveId" clId="{284827EB-8E63-4067-B64E-6C53E7D6EDEE}" dt="2024-01-07T11:57:13.067" v="5015" actId="22"/>
          <ac:spMkLst>
            <pc:docMk/>
            <pc:sldMk cId="3789724830" sldId="278"/>
            <ac:spMk id="24" creationId="{2A19620E-263C-813E-27D0-337AB0C69577}"/>
          </ac:spMkLst>
        </pc:spChg>
        <pc:spChg chg="add del mod ord">
          <ac:chgData name="Patrick Spohr" userId="52d4397b1069a9aa" providerId="LiveId" clId="{284827EB-8E63-4067-B64E-6C53E7D6EDEE}" dt="2024-01-07T14:12:57.824" v="8733" actId="478"/>
          <ac:spMkLst>
            <pc:docMk/>
            <pc:sldMk cId="3789724830" sldId="278"/>
            <ac:spMk id="26" creationId="{14911758-DFA8-FA83-1A60-0259EE43DBC7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27" creationId="{65A5622F-C4BA-3820-37D7-E79FE995EF70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9" creationId="{91BF8305-C1AA-CCBA-3232-B2460F255F69}"/>
          </ac:spMkLst>
        </pc:spChg>
        <pc:spChg chg="add del mod">
          <ac:chgData name="Patrick Spohr" userId="52d4397b1069a9aa" providerId="LiveId" clId="{284827EB-8E63-4067-B64E-6C53E7D6EDEE}" dt="2024-01-07T11:59:13.426" v="5068" actId="478"/>
          <ac:spMkLst>
            <pc:docMk/>
            <pc:sldMk cId="3789724830" sldId="278"/>
            <ac:spMk id="32" creationId="{2E54D2DD-50CB-0B4E-B6BD-4645320AB551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33" creationId="{19B5B610-C195-1A59-47EE-78EAEA1F9F55}"/>
          </ac:spMkLst>
        </pc:spChg>
        <pc:spChg chg="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45" creationId="{23B5DB8F-544D-4B8A-98F5-10157CB5781F}"/>
          </ac:spMkLst>
        </pc:spChg>
        <pc:spChg chg="del mod">
          <ac:chgData name="Patrick Spohr" userId="52d4397b1069a9aa" providerId="LiveId" clId="{284827EB-8E63-4067-B64E-6C53E7D6EDEE}" dt="2024-01-07T11:59:07.690" v="5066" actId="478"/>
          <ac:spMkLst>
            <pc:docMk/>
            <pc:sldMk cId="3789724830" sldId="278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7T11:37:46.420" v="4427" actId="478"/>
          <ac:grpSpMkLst>
            <pc:docMk/>
            <pc:sldMk cId="3789724830" sldId="278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7T11:37:22.526" v="4420" actId="478"/>
          <ac:cxnSpMkLst>
            <pc:docMk/>
            <pc:sldMk cId="3789724830" sldId="278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7T11:37:24.032" v="4422" actId="478"/>
          <ac:cxnSpMkLst>
            <pc:docMk/>
            <pc:sldMk cId="3789724830" sldId="278"/>
            <ac:cxnSpMk id="25" creationId="{453B18BF-FBD1-9C36-0723-E33BA845803F}"/>
          </ac:cxnSpMkLst>
        </pc:cxnChg>
      </pc:sldChg>
      <pc:sldChg chg="modSp mod">
        <pc:chgData name="Patrick Spohr" userId="52d4397b1069a9aa" providerId="LiveId" clId="{284827EB-8E63-4067-B64E-6C53E7D6EDEE}" dt="2024-01-06T16:38:38.621" v="1606" actId="20577"/>
        <pc:sldMkLst>
          <pc:docMk/>
          <pc:sldMk cId="2604455079" sldId="280"/>
        </pc:sldMkLst>
        <pc:spChg chg="mod">
          <ac:chgData name="Patrick Spohr" userId="52d4397b1069a9aa" providerId="LiveId" clId="{284827EB-8E63-4067-B64E-6C53E7D6EDEE}" dt="2024-01-06T16:38:38.621" v="1606" actId="20577"/>
          <ac:spMkLst>
            <pc:docMk/>
            <pc:sldMk cId="2604455079" sldId="280"/>
            <ac:spMk id="6" creationId="{2EEEFBA2-D2C5-483D-A977-8998D1677BEF}"/>
          </ac:spMkLst>
        </pc:spChg>
      </pc:sldChg>
      <pc:sldChg chg="del">
        <pc:chgData name="Patrick Spohr" userId="52d4397b1069a9aa" providerId="LiveId" clId="{284827EB-8E63-4067-B64E-6C53E7D6EDEE}" dt="2024-01-07T14:10:55.861" v="8725" actId="47"/>
        <pc:sldMkLst>
          <pc:docMk/>
          <pc:sldMk cId="1052350768" sldId="282"/>
        </pc:sldMkLst>
      </pc:sldChg>
      <pc:sldChg chg="modSp mod">
        <pc:chgData name="Patrick Spohr" userId="52d4397b1069a9aa" providerId="LiveId" clId="{284827EB-8E63-4067-B64E-6C53E7D6EDEE}" dt="2024-01-11T12:14:11.575" v="9296" actId="11530"/>
        <pc:sldMkLst>
          <pc:docMk/>
          <pc:sldMk cId="644497637" sldId="283"/>
        </pc:sldMkLst>
        <pc:spChg chg="mod">
          <ac:chgData name="Patrick Spohr" userId="52d4397b1069a9aa" providerId="LiveId" clId="{284827EB-8E63-4067-B64E-6C53E7D6EDEE}" dt="2024-01-11T12:14:01.420" v="9294" actId="1076"/>
          <ac:spMkLst>
            <pc:docMk/>
            <pc:sldMk cId="644497637" sldId="283"/>
            <ac:spMk id="39" creationId="{2B0040E8-BBFE-4B5E-9ADF-88F6C234CBAB}"/>
          </ac:spMkLst>
        </pc:spChg>
        <pc:picChg chg="mod">
          <ac:chgData name="Patrick Spohr" userId="52d4397b1069a9aa" providerId="LiveId" clId="{284827EB-8E63-4067-B64E-6C53E7D6EDEE}" dt="2024-01-11T12:14:11.575" v="9296" actId="11530"/>
          <ac:picMkLst>
            <pc:docMk/>
            <pc:sldMk cId="644497637" sldId="283"/>
            <ac:picMk id="4" creationId="{09DAFACF-A5A8-0FC6-4449-CFDCE8D5EB03}"/>
          </ac:picMkLst>
        </pc:picChg>
      </pc:sldChg>
      <pc:sldChg chg="addSp delSp modSp add mod ord">
        <pc:chgData name="Patrick Spohr" userId="52d4397b1069a9aa" providerId="LiveId" clId="{284827EB-8E63-4067-B64E-6C53E7D6EDEE}" dt="2024-01-07T11:12:13.365" v="3939" actId="1076"/>
        <pc:sldMkLst>
          <pc:docMk/>
          <pc:sldMk cId="1702142461" sldId="284"/>
        </pc:sldMkLst>
        <pc:spChg chg="add mod">
          <ac:chgData name="Patrick Spohr" userId="52d4397b1069a9aa" providerId="LiveId" clId="{284827EB-8E63-4067-B64E-6C53E7D6EDEE}" dt="2024-01-06T15:59:20.106" v="285" actId="403"/>
          <ac:spMkLst>
            <pc:docMk/>
            <pc:sldMk cId="1702142461" sldId="284"/>
            <ac:spMk id="2" creationId="{D1CE2553-BF41-C9EF-3A0A-C4B94A12D328}"/>
          </ac:spMkLst>
        </pc:spChg>
        <pc:spChg chg="add del mod">
          <ac:chgData name="Patrick Spohr" userId="52d4397b1069a9aa" providerId="LiveId" clId="{284827EB-8E63-4067-B64E-6C53E7D6EDEE}" dt="2024-01-06T15:46:28.713" v="7" actId="478"/>
          <ac:spMkLst>
            <pc:docMk/>
            <pc:sldMk cId="1702142461" sldId="284"/>
            <ac:spMk id="5" creationId="{38EF2BCD-F5EA-7437-7955-F42616B5DA49}"/>
          </ac:spMkLst>
        </pc:spChg>
        <pc:spChg chg="add del mod">
          <ac:chgData name="Patrick Spohr" userId="52d4397b1069a9aa" providerId="LiveId" clId="{284827EB-8E63-4067-B64E-6C53E7D6EDEE}" dt="2024-01-06T15:46:30.728" v="8" actId="478"/>
          <ac:spMkLst>
            <pc:docMk/>
            <pc:sldMk cId="1702142461" sldId="284"/>
            <ac:spMk id="7" creationId="{46376FF8-3F2D-680E-5A00-FCC5642360C7}"/>
          </ac:spMkLst>
        </pc:spChg>
        <pc:spChg chg="add del mod">
          <ac:chgData name="Patrick Spohr" userId="52d4397b1069a9aa" providerId="LiveId" clId="{284827EB-8E63-4067-B64E-6C53E7D6EDEE}" dt="2024-01-06T15:55:54.354" v="132" actId="478"/>
          <ac:spMkLst>
            <pc:docMk/>
            <pc:sldMk cId="1702142461" sldId="284"/>
            <ac:spMk id="10" creationId="{02D3CCD4-6FF7-A59C-37CF-BEF79104BB46}"/>
          </ac:spMkLst>
        </pc:spChg>
        <pc:spChg chg="add del mod">
          <ac:chgData name="Patrick Spohr" userId="52d4397b1069a9aa" providerId="LiveId" clId="{284827EB-8E63-4067-B64E-6C53E7D6EDEE}" dt="2024-01-06T15:55:22.726" v="126" actId="478"/>
          <ac:spMkLst>
            <pc:docMk/>
            <pc:sldMk cId="1702142461" sldId="284"/>
            <ac:spMk id="11" creationId="{F8F95011-F988-ABB0-5872-CF364789A4F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3" creationId="{DE843243-D5AF-4FB8-A0B6-47BAF2CEE0EC}"/>
          </ac:spMkLst>
        </pc:spChg>
        <pc:spChg chg="add mod">
          <ac:chgData name="Patrick Spohr" userId="52d4397b1069a9aa" providerId="LiveId" clId="{284827EB-8E63-4067-B64E-6C53E7D6EDEE}" dt="2024-01-06T15:59:18.165" v="284" actId="403"/>
          <ac:spMkLst>
            <pc:docMk/>
            <pc:sldMk cId="1702142461" sldId="284"/>
            <ac:spMk id="15" creationId="{70A3DE12-F519-D4FE-7628-89FEABC9604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6" creationId="{5BED3666-C4F3-A66F-7532-29A6BA615BC9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6T15:46:24.777" v="5" actId="478"/>
          <ac:grpSpMkLst>
            <pc:docMk/>
            <pc:sldMk cId="1702142461" sldId="284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6T15:54:50.031" v="86" actId="478"/>
          <ac:picMkLst>
            <pc:docMk/>
            <pc:sldMk cId="1702142461" sldId="284"/>
            <ac:picMk id="9" creationId="{1BB0C44F-1E59-BABC-F7C8-DA440C0864E4}"/>
          </ac:picMkLst>
        </pc:picChg>
        <pc:picChg chg="add mod modCrop">
          <ac:chgData name="Patrick Spohr" userId="52d4397b1069a9aa" providerId="LiveId" clId="{284827EB-8E63-4067-B64E-6C53E7D6EDEE}" dt="2024-01-07T11:12:13.365" v="3939" actId="1076"/>
          <ac:picMkLst>
            <pc:docMk/>
            <pc:sldMk cId="1702142461" sldId="284"/>
            <ac:picMk id="14" creationId="{6252DBD5-0901-04B6-F661-9B67C92A9BDF}"/>
          </ac:picMkLst>
        </pc:pic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4" creationId="{3398F77D-9C5D-5F46-2E22-E3DF5C8037E3}"/>
          </ac:cxnSpMkLst>
        </pc:cxnChg>
      </pc:sldChg>
      <pc:sldChg chg="modSp add mod ord">
        <pc:chgData name="Patrick Spohr" userId="52d4397b1069a9aa" providerId="LiveId" clId="{284827EB-8E63-4067-B64E-6C53E7D6EDEE}" dt="2024-01-07T11:28:57.274" v="4124"/>
        <pc:sldMkLst>
          <pc:docMk/>
          <pc:sldMk cId="70525536" sldId="285"/>
        </pc:sldMkLst>
        <pc:spChg chg="mod">
          <ac:chgData name="Patrick Spohr" userId="52d4397b1069a9aa" providerId="LiveId" clId="{284827EB-8E63-4067-B64E-6C53E7D6EDEE}" dt="2024-01-06T15:57:00.067" v="240" actId="14100"/>
          <ac:spMkLst>
            <pc:docMk/>
            <pc:sldMk cId="70525536" sldId="285"/>
            <ac:spMk id="2" creationId="{D1CE2553-BF41-C9EF-3A0A-C4B94A12D328}"/>
          </ac:spMkLst>
        </pc:spChg>
      </pc:sldChg>
      <pc:sldChg chg="addSp delSp modSp add mod">
        <pc:chgData name="Patrick Spohr" userId="52d4397b1069a9aa" providerId="LiveId" clId="{284827EB-8E63-4067-B64E-6C53E7D6EDEE}" dt="2024-01-07T14:14:23.693" v="8755" actId="1076"/>
        <pc:sldMkLst>
          <pc:docMk/>
          <pc:sldMk cId="837233263" sldId="286"/>
        </pc:sldMkLst>
        <pc:spChg chg="mod">
          <ac:chgData name="Patrick Spohr" userId="52d4397b1069a9aa" providerId="LiveId" clId="{284827EB-8E63-4067-B64E-6C53E7D6EDEE}" dt="2024-01-07T11:56:58.365" v="5010" actId="1076"/>
          <ac:spMkLst>
            <pc:docMk/>
            <pc:sldMk cId="837233263" sldId="286"/>
            <ac:spMk id="2" creationId="{D1CE2553-BF41-C9EF-3A0A-C4B94A12D328}"/>
          </ac:spMkLst>
        </pc:spChg>
        <pc:spChg chg="add mod ord">
          <ac:chgData name="Patrick Spohr" userId="52d4397b1069a9aa" providerId="LiveId" clId="{284827EB-8E63-4067-B64E-6C53E7D6EDEE}" dt="2024-01-07T14:14:12.316" v="8749" actId="164"/>
          <ac:spMkLst>
            <pc:docMk/>
            <pc:sldMk cId="837233263" sldId="286"/>
            <ac:spMk id="7" creationId="{3C7A7E27-6531-2D9D-ACA3-DD77CB1D37E0}"/>
          </ac:spMkLst>
        </pc:spChg>
        <pc:spChg chg="add mod ord">
          <ac:chgData name="Patrick Spohr" userId="52d4397b1069a9aa" providerId="LiveId" clId="{284827EB-8E63-4067-B64E-6C53E7D6EDEE}" dt="2024-01-07T14:14:14.874" v="8750" actId="164"/>
          <ac:spMkLst>
            <pc:docMk/>
            <pc:sldMk cId="837233263" sldId="286"/>
            <ac:spMk id="10" creationId="{524B3C33-9B5C-5C73-18F2-0D716576ED06}"/>
          </ac:spMkLst>
        </pc:spChg>
        <pc:spChg chg="add mod">
          <ac:chgData name="Patrick Spohr" userId="52d4397b1069a9aa" providerId="LiveId" clId="{284827EB-8E63-4067-B64E-6C53E7D6EDEE}" dt="2024-01-07T11:22:08.156" v="4045" actId="571"/>
          <ac:spMkLst>
            <pc:docMk/>
            <pc:sldMk cId="837233263" sldId="286"/>
            <ac:spMk id="14" creationId="{A6FC5BDA-E72D-293B-FF59-3BFB9B44D3FF}"/>
          </ac:spMkLst>
        </pc:spChg>
        <pc:spChg chg="del">
          <ac:chgData name="Patrick Spohr" userId="52d4397b1069a9aa" providerId="LiveId" clId="{284827EB-8E63-4067-B64E-6C53E7D6EDEE}" dt="2024-01-06T16:01:18.359" v="370" actId="478"/>
          <ac:spMkLst>
            <pc:docMk/>
            <pc:sldMk cId="837233263" sldId="286"/>
            <ac:spMk id="15" creationId="{70A3DE12-F519-D4FE-7628-89FEABC9604D}"/>
          </ac:spMkLst>
        </pc:spChg>
        <pc:spChg chg="add mod ord">
          <ac:chgData name="Patrick Spohr" userId="52d4397b1069a9aa" providerId="LiveId" clId="{284827EB-8E63-4067-B64E-6C53E7D6EDEE}" dt="2024-01-07T14:14:18.883" v="8752" actId="164"/>
          <ac:spMkLst>
            <pc:docMk/>
            <pc:sldMk cId="837233263" sldId="286"/>
            <ac:spMk id="17" creationId="{8895857E-E968-067F-D38D-7D3D70467513}"/>
          </ac:spMkLst>
        </pc:spChg>
        <pc:spChg chg="add mod ord">
          <ac:chgData name="Patrick Spohr" userId="52d4397b1069a9aa" providerId="LiveId" clId="{284827EB-8E63-4067-B64E-6C53E7D6EDEE}" dt="2024-01-07T14:14:16.937" v="8751" actId="164"/>
          <ac:spMkLst>
            <pc:docMk/>
            <pc:sldMk cId="837233263" sldId="286"/>
            <ac:spMk id="18" creationId="{296A065F-0104-D709-25EA-114CF47614F7}"/>
          </ac:spMkLst>
        </pc:spChg>
        <pc:spChg chg="add mod">
          <ac:chgData name="Patrick Spohr" userId="52d4397b1069a9aa" providerId="LiveId" clId="{284827EB-8E63-4067-B64E-6C53E7D6EDEE}" dt="2024-01-07T11:45:04.740" v="4900" actId="1076"/>
          <ac:spMkLst>
            <pc:docMk/>
            <pc:sldMk cId="837233263" sldId="286"/>
            <ac:spMk id="20" creationId="{4BD0A7C1-760D-E9DD-DD1D-F56EF2E0745F}"/>
          </ac:spMkLst>
        </pc:spChg>
        <pc:grpChg chg="add mod">
          <ac:chgData name="Patrick Spohr" userId="52d4397b1069a9aa" providerId="LiveId" clId="{284827EB-8E63-4067-B64E-6C53E7D6EDEE}" dt="2024-01-07T14:14:12.316" v="8749" actId="164"/>
          <ac:grpSpMkLst>
            <pc:docMk/>
            <pc:sldMk cId="837233263" sldId="286"/>
            <ac:grpSpMk id="21" creationId="{D6493958-28CC-EF17-DF3A-85B10F83F53D}"/>
          </ac:grpSpMkLst>
        </pc:grpChg>
        <pc:grpChg chg="add mod">
          <ac:chgData name="Patrick Spohr" userId="52d4397b1069a9aa" providerId="LiveId" clId="{284827EB-8E63-4067-B64E-6C53E7D6EDEE}" dt="2024-01-07T14:14:14.874" v="8750" actId="164"/>
          <ac:grpSpMkLst>
            <pc:docMk/>
            <pc:sldMk cId="837233263" sldId="286"/>
            <ac:grpSpMk id="22" creationId="{0457F68C-2D5D-4F98-C308-9ECC3315F602}"/>
          </ac:grpSpMkLst>
        </pc:grpChg>
        <pc:grpChg chg="add mod">
          <ac:chgData name="Patrick Spohr" userId="52d4397b1069a9aa" providerId="LiveId" clId="{284827EB-8E63-4067-B64E-6C53E7D6EDEE}" dt="2024-01-07T14:14:16.937" v="8751" actId="164"/>
          <ac:grpSpMkLst>
            <pc:docMk/>
            <pc:sldMk cId="837233263" sldId="286"/>
            <ac:grpSpMk id="23" creationId="{42225B13-9197-33CB-459B-2A786E1AFF81}"/>
          </ac:grpSpMkLst>
        </pc:grpChg>
        <pc:grpChg chg="add mod">
          <ac:chgData name="Patrick Spohr" userId="52d4397b1069a9aa" providerId="LiveId" clId="{284827EB-8E63-4067-B64E-6C53E7D6EDEE}" dt="2024-01-07T14:14:18.883" v="8752" actId="164"/>
          <ac:grpSpMkLst>
            <pc:docMk/>
            <pc:sldMk cId="837233263" sldId="286"/>
            <ac:grpSpMk id="24" creationId="{D2DBA520-FE6F-4AD2-0C09-B657088EAC7C}"/>
          </ac:grpSpMkLst>
        </pc:grpChg>
        <pc:picChg chg="add mod">
          <ac:chgData name="Patrick Spohr" userId="52d4397b1069a9aa" providerId="LiveId" clId="{284827EB-8E63-4067-B64E-6C53E7D6EDEE}" dt="2024-01-07T14:14:23.693" v="8755" actId="1076"/>
          <ac:picMkLst>
            <pc:docMk/>
            <pc:sldMk cId="837233263" sldId="286"/>
            <ac:picMk id="4" creationId="{4066A72E-2659-10A4-121E-E520A9F6D4BC}"/>
          </ac:picMkLst>
        </pc:picChg>
        <pc:picChg chg="add mod">
          <ac:chgData name="Patrick Spohr" userId="52d4397b1069a9aa" providerId="LiveId" clId="{284827EB-8E63-4067-B64E-6C53E7D6EDEE}" dt="2024-01-07T14:14:12.316" v="8749" actId="164"/>
          <ac:picMkLst>
            <pc:docMk/>
            <pc:sldMk cId="837233263" sldId="286"/>
            <ac:picMk id="6" creationId="{3BD77CFF-A8A6-6BB5-5FD4-C174D59E9A2C}"/>
          </ac:picMkLst>
        </pc:picChg>
        <pc:picChg chg="add mod">
          <ac:chgData name="Patrick Spohr" userId="52d4397b1069a9aa" providerId="LiveId" clId="{284827EB-8E63-4067-B64E-6C53E7D6EDEE}" dt="2024-01-07T14:14:16.937" v="8751" actId="164"/>
          <ac:picMkLst>
            <pc:docMk/>
            <pc:sldMk cId="837233263" sldId="286"/>
            <ac:picMk id="9" creationId="{5C2B7B1C-803D-70CA-9976-0851EE0ED13A}"/>
          </ac:picMkLst>
        </pc:picChg>
        <pc:picChg chg="add mod">
          <ac:chgData name="Patrick Spohr" userId="52d4397b1069a9aa" providerId="LiveId" clId="{284827EB-8E63-4067-B64E-6C53E7D6EDEE}" dt="2024-01-07T14:14:14.874" v="8750" actId="164"/>
          <ac:picMkLst>
            <pc:docMk/>
            <pc:sldMk cId="837233263" sldId="286"/>
            <ac:picMk id="12" creationId="{F022924A-31CF-9739-BC23-E722A445AC06}"/>
          </ac:picMkLst>
        </pc:picChg>
        <pc:picChg chg="add mod">
          <ac:chgData name="Patrick Spohr" userId="52d4397b1069a9aa" providerId="LiveId" clId="{284827EB-8E63-4067-B64E-6C53E7D6EDEE}" dt="2024-01-07T11:22:08.156" v="4045" actId="571"/>
          <ac:picMkLst>
            <pc:docMk/>
            <pc:sldMk cId="837233263" sldId="286"/>
            <ac:picMk id="13" creationId="{EE22622C-E4F1-D50C-E054-A9DDE5547AD0}"/>
          </ac:picMkLst>
        </pc:picChg>
        <pc:picChg chg="del">
          <ac:chgData name="Patrick Spohr" userId="52d4397b1069a9aa" providerId="LiveId" clId="{284827EB-8E63-4067-B64E-6C53E7D6EDEE}" dt="2024-01-06T16:01:14.613" v="369" actId="478"/>
          <ac:picMkLst>
            <pc:docMk/>
            <pc:sldMk cId="837233263" sldId="286"/>
            <ac:picMk id="14" creationId="{6252DBD5-0901-04B6-F661-9B67C92A9BDF}"/>
          </ac:picMkLst>
        </pc:picChg>
        <pc:picChg chg="add mod">
          <ac:chgData name="Patrick Spohr" userId="52d4397b1069a9aa" providerId="LiveId" clId="{284827EB-8E63-4067-B64E-6C53E7D6EDEE}" dt="2024-01-07T14:14:18.883" v="8752" actId="164"/>
          <ac:picMkLst>
            <pc:docMk/>
            <pc:sldMk cId="837233263" sldId="286"/>
            <ac:picMk id="16" creationId="{017A7709-53A3-4D42-0EF6-00254DF782BA}"/>
          </ac:picMkLst>
        </pc:picChg>
      </pc:sldChg>
      <pc:sldChg chg="add del">
        <pc:chgData name="Patrick Spohr" userId="52d4397b1069a9aa" providerId="LiveId" clId="{284827EB-8E63-4067-B64E-6C53E7D6EDEE}" dt="2024-01-06T16:03:12.025" v="375"/>
        <pc:sldMkLst>
          <pc:docMk/>
          <pc:sldMk cId="2872834" sldId="287"/>
        </pc:sldMkLst>
      </pc:sldChg>
      <pc:sldChg chg="addSp delSp modSp add mod">
        <pc:chgData name="Patrick Spohr" userId="52d4397b1069a9aa" providerId="LiveId" clId="{284827EB-8E63-4067-B64E-6C53E7D6EDEE}" dt="2024-01-07T14:03:19.022" v="8519" actId="20577"/>
        <pc:sldMkLst>
          <pc:docMk/>
          <pc:sldMk cId="1471070670" sldId="287"/>
        </pc:sldMkLst>
        <pc:spChg chg="add mod ord">
          <ac:chgData name="Patrick Spohr" userId="52d4397b1069a9aa" providerId="LiveId" clId="{284827EB-8E63-4067-B64E-6C53E7D6EDEE}" dt="2024-01-07T13:24:20.781" v="7910" actId="14100"/>
          <ac:spMkLst>
            <pc:docMk/>
            <pc:sldMk cId="1471070670" sldId="287"/>
            <ac:spMk id="2" creationId="{34F9F910-6FCD-9FCB-120E-79B25E1E966F}"/>
          </ac:spMkLst>
        </pc:spChg>
        <pc:spChg chg="add del mod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3" creationId="{A0AC78BC-9845-B850-15D4-996673438192}"/>
          </ac:spMkLst>
        </pc:spChg>
        <pc:spChg chg="add del mod">
          <ac:chgData name="Patrick Spohr" userId="52d4397b1069a9aa" providerId="LiveId" clId="{284827EB-8E63-4067-B64E-6C53E7D6EDEE}" dt="2024-01-07T13:24:05.448" v="7905" actId="478"/>
          <ac:spMkLst>
            <pc:docMk/>
            <pc:sldMk cId="1471070670" sldId="287"/>
            <ac:spMk id="4" creationId="{D5746BFE-AF50-35B8-BDD3-9CB429107F25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5" creationId="{06682816-D104-6994-2BF5-061B0C33A87D}"/>
          </ac:spMkLst>
        </pc:spChg>
        <pc:spChg chg="add del mod">
          <ac:chgData name="Patrick Spohr" userId="52d4397b1069a9aa" providerId="LiveId" clId="{284827EB-8E63-4067-B64E-6C53E7D6EDEE}" dt="2024-01-07T13:26:29.725" v="8053" actId="478"/>
          <ac:spMkLst>
            <pc:docMk/>
            <pc:sldMk cId="1471070670" sldId="287"/>
            <ac:spMk id="5" creationId="{3D91155B-11EB-B96E-5F7F-646AD08FB376}"/>
          </ac:spMkLst>
        </pc:spChg>
        <pc:spChg chg="add del">
          <ac:chgData name="Patrick Spohr" userId="52d4397b1069a9aa" providerId="LiveId" clId="{284827EB-8E63-4067-B64E-6C53E7D6EDEE}" dt="2024-01-07T13:25:32.340" v="8006" actId="22"/>
          <ac:spMkLst>
            <pc:docMk/>
            <pc:sldMk cId="1471070670" sldId="287"/>
            <ac:spMk id="7" creationId="{2E05621D-51D7-CCBC-98BA-4BA43FE97EED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7" creationId="{F9F9D28E-9A3C-6CE6-52B2-1131BE5A8C46}"/>
          </ac:spMkLst>
        </pc:spChg>
        <pc:spChg chg="add mod">
          <ac:chgData name="Patrick Spohr" userId="52d4397b1069a9aa" providerId="LiveId" clId="{284827EB-8E63-4067-B64E-6C53E7D6EDEE}" dt="2024-01-07T14:03:19.022" v="8519" actId="20577"/>
          <ac:spMkLst>
            <pc:docMk/>
            <pc:sldMk cId="1471070670" sldId="287"/>
            <ac:spMk id="8" creationId="{406678A6-43FF-AE7B-A12C-9EB7FC9F5218}"/>
          </ac:spMkLst>
        </pc:spChg>
        <pc:spChg chg="add del mod">
          <ac:chgData name="Patrick Spohr" userId="52d4397b1069a9aa" providerId="LiveId" clId="{284827EB-8E63-4067-B64E-6C53E7D6EDEE}" dt="2024-01-07T13:26:28.640" v="8052" actId="478"/>
          <ac:spMkLst>
            <pc:docMk/>
            <pc:sldMk cId="1471070670" sldId="287"/>
            <ac:spMk id="9" creationId="{2BECD901-911A-36A3-0197-5D9F3A183F11}"/>
          </ac:spMkLst>
        </pc:spChg>
        <pc:spChg chg="add del mod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" creationId="{34FDDAF2-3DF6-9343-6298-D1470509E353}"/>
          </ac:spMkLst>
        </pc:spChg>
        <pc:spChg chg="add mod">
          <ac:chgData name="Patrick Spohr" userId="52d4397b1069a9aa" providerId="LiveId" clId="{284827EB-8E63-4067-B64E-6C53E7D6EDEE}" dt="2024-01-07T13:27:06.346" v="8072" actId="1076"/>
          <ac:spMkLst>
            <pc:docMk/>
            <pc:sldMk cId="1471070670" sldId="287"/>
            <ac:spMk id="10" creationId="{57AF382E-7ED2-380A-E149-3F3C08DB63DD}"/>
          </ac:spMkLst>
        </pc:spChg>
        <pc:spChg chg="add del mod">
          <ac:chgData name="Patrick Spohr" userId="52d4397b1069a9aa" providerId="LiveId" clId="{284827EB-8E63-4067-B64E-6C53E7D6EDEE}" dt="2024-01-06T16:05:49.650" v="431" actId="478"/>
          <ac:spMkLst>
            <pc:docMk/>
            <pc:sldMk cId="1471070670" sldId="287"/>
            <ac:spMk id="11" creationId="{4C1D6303-899A-CF6E-5C81-53BE444CD7F0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4" creationId="{04DC7F25-7759-D256-6653-BB3D34D0A3CF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5" creationId="{7D430BF3-C03B-D909-EC5D-5CF879D7ACF2}"/>
          </ac:spMkLst>
        </pc:spChg>
        <pc:spChg chg="add mod">
          <ac:chgData name="Patrick Spohr" userId="52d4397b1069a9aa" providerId="LiveId" clId="{284827EB-8E63-4067-B64E-6C53E7D6EDEE}" dt="2024-01-07T10:35:36.823" v="3031" actId="1076"/>
          <ac:spMkLst>
            <pc:docMk/>
            <pc:sldMk cId="1471070670" sldId="287"/>
            <ac:spMk id="16" creationId="{85D72E58-6538-AA57-A45E-73F9EE83F543}"/>
          </ac:spMkLst>
        </pc:spChg>
        <pc:spChg chg="mod">
          <ac:chgData name="Patrick Spohr" userId="52d4397b1069a9aa" providerId="LiveId" clId="{284827EB-8E63-4067-B64E-6C53E7D6EDEE}" dt="2024-01-07T13:26:51.866" v="8059" actId="1076"/>
          <ac:spMkLst>
            <pc:docMk/>
            <pc:sldMk cId="1471070670" sldId="287"/>
            <ac:spMk id="40" creationId="{38FEDDED-CB8D-43EC-BAB6-6DB72148B5E9}"/>
          </ac:spMkLst>
        </pc:spChg>
        <pc:spChg chg="del mod">
          <ac:chgData name="Patrick Spohr" userId="52d4397b1069a9aa" providerId="LiveId" clId="{284827EB-8E63-4067-B64E-6C53E7D6EDEE}" dt="2024-01-07T13:24:00.265" v="7904" actId="478"/>
          <ac:spMkLst>
            <pc:docMk/>
            <pc:sldMk cId="1471070670" sldId="287"/>
            <ac:spMk id="76" creationId="{E239EA0A-BE2A-46D5-876A-5614B0A7CF0F}"/>
          </ac:spMkLst>
        </pc:spChg>
        <pc:spChg chg="del">
          <ac:chgData name="Patrick Spohr" userId="52d4397b1069a9aa" providerId="LiveId" clId="{284827EB-8E63-4067-B64E-6C53E7D6EDEE}" dt="2024-01-06T16:05:42.404" v="426" actId="478"/>
          <ac:spMkLst>
            <pc:docMk/>
            <pc:sldMk cId="1471070670" sldId="287"/>
            <ac:spMk id="77" creationId="{92FDC44E-20CB-4210-8DA6-F83A46B39520}"/>
          </ac:spMkLst>
        </pc:spChg>
        <pc:spChg chg="del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6" creationId="{CDBDA856-8CC1-449E-B621-022F99358F0B}"/>
          </ac:spMkLst>
        </pc:spChg>
        <pc:spChg chg="del">
          <ac:chgData name="Patrick Spohr" userId="52d4397b1069a9aa" providerId="LiveId" clId="{284827EB-8E63-4067-B64E-6C53E7D6EDEE}" dt="2024-01-06T16:05:46.055" v="428" actId="478"/>
          <ac:spMkLst>
            <pc:docMk/>
            <pc:sldMk cId="1471070670" sldId="287"/>
            <ac:spMk id="97" creationId="{1C9BBBD5-3078-4A97-8E7D-F5F839845BD1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8" creationId="{01AED438-7299-4DC8-9DD9-BA1D41DA9675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9" creationId="{3A32E54C-621B-48BA-A803-164046E2AE65}"/>
          </ac:spMkLst>
        </pc:spChg>
        <pc:picChg chg="add mod">
          <ac:chgData name="Patrick Spohr" userId="52d4397b1069a9aa" providerId="LiveId" clId="{284827EB-8E63-4067-B64E-6C53E7D6EDEE}" dt="2024-01-07T13:24:14.802" v="7908" actId="14100"/>
          <ac:picMkLst>
            <pc:docMk/>
            <pc:sldMk cId="1471070670" sldId="287"/>
            <ac:picMk id="13" creationId="{9A55D2AD-626C-D2B4-D561-A38A90F86B75}"/>
          </ac:picMkLst>
        </pc:picChg>
      </pc:sldChg>
      <pc:sldChg chg="addSp modSp add del mod">
        <pc:chgData name="Patrick Spohr" userId="52d4397b1069a9aa" providerId="LiveId" clId="{284827EB-8E63-4067-B64E-6C53E7D6EDEE}" dt="2024-01-07T13:32:55.508" v="8192" actId="47"/>
        <pc:sldMkLst>
          <pc:docMk/>
          <pc:sldMk cId="2038949600" sldId="288"/>
        </pc:sldMkLst>
        <pc:spChg chg="add mod ord">
          <ac:chgData name="Patrick Spohr" userId="52d4397b1069a9aa" providerId="LiveId" clId="{284827EB-8E63-4067-B64E-6C53E7D6EDEE}" dt="2024-01-07T10:34:31.855" v="3012" actId="167"/>
          <ac:spMkLst>
            <pc:docMk/>
            <pc:sldMk cId="2038949600" sldId="288"/>
            <ac:spMk id="2" creationId="{8AC2E08D-6F24-BD7F-0392-E49AF33BD1DA}"/>
          </ac:spMkLst>
        </pc:spChg>
        <pc:spChg chg="add mod">
          <ac:chgData name="Patrick Spohr" userId="52d4397b1069a9aa" providerId="LiveId" clId="{284827EB-8E63-4067-B64E-6C53E7D6EDEE}" dt="2024-01-07T13:22:38.058" v="7882" actId="20577"/>
          <ac:spMkLst>
            <pc:docMk/>
            <pc:sldMk cId="2038949600" sldId="288"/>
            <ac:spMk id="3" creationId="{DD0A5988-2F69-8088-4CE9-24725729859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4" creationId="{CFBEFCE8-804D-9C58-6D71-8169090AF05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5" creationId="{46428A82-4D98-B27C-1F50-8245BE83E3CE}"/>
          </ac:spMkLst>
        </pc:spChg>
        <pc:spChg chg="mod">
          <ac:chgData name="Patrick Spohr" userId="52d4397b1069a9aa" providerId="LiveId" clId="{284827EB-8E63-4067-B64E-6C53E7D6EDEE}" dt="2024-01-07T13:22:46.773" v="7883" actId="14100"/>
          <ac:spMkLst>
            <pc:docMk/>
            <pc:sldMk cId="2038949600" sldId="288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6:32.893" v="3042" actId="1076"/>
          <ac:spMkLst>
            <pc:docMk/>
            <pc:sldMk cId="2038949600" sldId="288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3.322" v="3039" actId="11530"/>
          <ac:picMkLst>
            <pc:docMk/>
            <pc:sldMk cId="2038949600" sldId="288"/>
            <ac:picMk id="13" creationId="{9A55D2AD-626C-D2B4-D561-A38A90F86B75}"/>
          </ac:picMkLst>
        </pc:picChg>
      </pc:sldChg>
      <pc:sldChg chg="addSp modSp add mod ord">
        <pc:chgData name="Patrick Spohr" userId="52d4397b1069a9aa" providerId="LiveId" clId="{284827EB-8E63-4067-B64E-6C53E7D6EDEE}" dt="2024-01-11T12:14:39.701" v="9298"/>
        <pc:sldMkLst>
          <pc:docMk/>
          <pc:sldMk cId="540442325" sldId="289"/>
        </pc:sldMkLst>
        <pc:spChg chg="add mod ord">
          <ac:chgData name="Patrick Spohr" userId="52d4397b1069a9aa" providerId="LiveId" clId="{284827EB-8E63-4067-B64E-6C53E7D6EDEE}" dt="2024-01-07T10:34:26.688" v="3009" actId="1076"/>
          <ac:spMkLst>
            <pc:docMk/>
            <pc:sldMk cId="540442325" sldId="289"/>
            <ac:spMk id="2" creationId="{90CCC53C-C084-F3D3-2CE4-C40766CD6F10}"/>
          </ac:spMkLst>
        </pc:spChg>
        <pc:spChg chg="mod">
          <ac:chgData name="Patrick Spohr" userId="52d4397b1069a9aa" providerId="LiveId" clId="{284827EB-8E63-4067-B64E-6C53E7D6EDEE}" dt="2024-01-07T13:23:04.237" v="7902" actId="20577"/>
          <ac:spMkLst>
            <pc:docMk/>
            <pc:sldMk cId="540442325" sldId="289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4:10.933" v="3004" actId="1076"/>
          <ac:spMkLst>
            <pc:docMk/>
            <pc:sldMk cId="540442325" sldId="289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7.605" v="3040" actId="11530"/>
          <ac:picMkLst>
            <pc:docMk/>
            <pc:sldMk cId="540442325" sldId="289"/>
            <ac:picMk id="13" creationId="{9A55D2AD-626C-D2B4-D561-A38A90F86B75}"/>
          </ac:picMkLst>
        </pc:picChg>
      </pc:sldChg>
      <pc:sldChg chg="addSp delSp modSp add del mod">
        <pc:chgData name="Patrick Spohr" userId="52d4397b1069a9aa" providerId="LiveId" clId="{284827EB-8E63-4067-B64E-6C53E7D6EDEE}" dt="2024-01-07T12:42:45.517" v="6754" actId="47"/>
        <pc:sldMkLst>
          <pc:docMk/>
          <pc:sldMk cId="2456475886" sldId="290"/>
        </pc:sldMkLst>
        <pc:spChg chg="add mod">
          <ac:chgData name="Patrick Spohr" userId="52d4397b1069a9aa" providerId="LiveId" clId="{284827EB-8E63-4067-B64E-6C53E7D6EDEE}" dt="2024-01-07T10:38:09.773" v="3060" actId="1076"/>
          <ac:spMkLst>
            <pc:docMk/>
            <pc:sldMk cId="2456475886" sldId="290"/>
            <ac:spMk id="2" creationId="{7B4ABDE2-2E60-4C9F-7125-ACC9C9E9A549}"/>
          </ac:spMkLst>
        </pc:spChg>
        <pc:spChg chg="mod">
          <ac:chgData name="Patrick Spohr" userId="52d4397b1069a9aa" providerId="LiveId" clId="{284827EB-8E63-4067-B64E-6C53E7D6EDEE}" dt="2024-01-06T16:16:53.370" v="1123" actId="1076"/>
          <ac:spMkLst>
            <pc:docMk/>
            <pc:sldMk cId="2456475886" sldId="290"/>
            <ac:spMk id="3" creationId="{F54466AA-918B-549E-BEF4-119CD44EE423}"/>
          </ac:spMkLst>
        </pc:spChg>
        <pc:spChg chg="add 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" creationId="{0564E10F-1F01-AF73-5FAA-399CFF71638E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6" creationId="{8B4C02EE-032B-19A8-B618-CA38D517FF53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8" creationId="{DA4DC909-AD58-9CCE-6C6E-B323C0ABDF46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0" creationId="{5449CBFB-9786-BCFA-A9B7-E6A11CD94564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3" creationId="{8C24DCB7-05F5-E754-1852-B622A9F7F404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9" creationId="{91BF8305-C1AA-CCBA-3232-B2460F255F69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5" creationId="{23B5DB8F-544D-4B8A-98F5-10157CB5781F}"/>
          </ac:spMkLst>
        </pc:spChg>
        <pc:spChg chg="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6T16:16:58.679" v="1125" actId="478"/>
          <ac:grpSpMkLst>
            <pc:docMk/>
            <pc:sldMk cId="2456475886" sldId="290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5" creationId="{453B18BF-FBD1-9C36-0723-E33BA845803F}"/>
          </ac:cxnSpMkLst>
        </pc:cxnChg>
      </pc:sldChg>
      <pc:sldChg chg="delSp modSp new mod ord">
        <pc:chgData name="Patrick Spohr" userId="52d4397b1069a9aa" providerId="LiveId" clId="{284827EB-8E63-4067-B64E-6C53E7D6EDEE}" dt="2024-01-11T12:00:45.953" v="9148" actId="478"/>
        <pc:sldMkLst>
          <pc:docMk/>
          <pc:sldMk cId="1658424718" sldId="291"/>
        </pc:sldMkLst>
        <pc:spChg chg="mod">
          <ac:chgData name="Patrick Spohr" userId="52d4397b1069a9aa" providerId="LiveId" clId="{284827EB-8E63-4067-B64E-6C53E7D6EDEE}" dt="2024-01-06T16:19:56.698" v="1191" actId="20577"/>
          <ac:spMkLst>
            <pc:docMk/>
            <pc:sldMk cId="1658424718" sldId="291"/>
            <ac:spMk id="2" creationId="{4795A458-6E3E-BBB3-5AB7-277547336B74}"/>
          </ac:spMkLst>
        </pc:spChg>
        <pc:spChg chg="del">
          <ac:chgData name="Patrick Spohr" userId="52d4397b1069a9aa" providerId="LiveId" clId="{284827EB-8E63-4067-B64E-6C53E7D6EDEE}" dt="2024-01-11T12:00:45.953" v="9148" actId="478"/>
          <ac:spMkLst>
            <pc:docMk/>
            <pc:sldMk cId="1658424718" sldId="291"/>
            <ac:spMk id="3" creationId="{C5A16E70-E1B9-C142-C42C-CFCCEB1A0A6A}"/>
          </ac:spMkLst>
        </pc:spChg>
      </pc:sldChg>
      <pc:sldChg chg="modSp new mod">
        <pc:chgData name="Patrick Spohr" userId="52d4397b1069a9aa" providerId="LiveId" clId="{284827EB-8E63-4067-B64E-6C53E7D6EDEE}" dt="2024-01-06T16:19:48.216" v="1173" actId="20577"/>
        <pc:sldMkLst>
          <pc:docMk/>
          <pc:sldMk cId="1666021827" sldId="292"/>
        </pc:sldMkLst>
        <pc:spChg chg="mod">
          <ac:chgData name="Patrick Spohr" userId="52d4397b1069a9aa" providerId="LiveId" clId="{284827EB-8E63-4067-B64E-6C53E7D6EDEE}" dt="2024-01-06T16:19:48.216" v="1173" actId="20577"/>
          <ac:spMkLst>
            <pc:docMk/>
            <pc:sldMk cId="1666021827" sldId="292"/>
            <ac:spMk id="2" creationId="{3ADEE93B-A5E4-35A9-61FA-DFFE0C8471B7}"/>
          </ac:spMkLst>
        </pc:spChg>
      </pc:sldChg>
      <pc:sldChg chg="addSp delSp modSp new del mod ord">
        <pc:chgData name="Patrick Spohr" userId="52d4397b1069a9aa" providerId="LiveId" clId="{284827EB-8E63-4067-B64E-6C53E7D6EDEE}" dt="2024-01-07T14:06:59.673" v="8565" actId="47"/>
        <pc:sldMkLst>
          <pc:docMk/>
          <pc:sldMk cId="3830972761" sldId="293"/>
        </pc:sldMkLst>
        <pc:spChg chg="del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3" creationId="{DA88CAA5-87EA-D390-6B88-6442D491EFF2}"/>
          </ac:spMkLst>
        </pc:spChg>
        <pc:spChg chg="add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4" creationId="{037016F6-0065-F1CF-01E6-51A9B45C90F0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4" creationId="{B78688D9-BA95-B8BF-6DB5-F0EA24721A7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5" creationId="{FADCC56F-EFB3-0FEB-F268-8D8ABE9C09F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6" creationId="{68CFF174-1D96-BB6A-0145-448029715AE1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7" creationId="{08D9435D-D676-F76A-F7FC-2F2818E2E72B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8" creationId="{31CD8CBB-6A60-1185-3000-E33E0EAC841B}"/>
          </ac:spMkLst>
        </pc:spChg>
        <pc:spChg chg="add del mod">
          <ac:chgData name="Patrick Spohr" userId="52d4397b1069a9aa" providerId="LiveId" clId="{284827EB-8E63-4067-B64E-6C53E7D6EDEE}" dt="2024-01-06T16:22:48.609" v="1226"/>
          <ac:spMkLst>
            <pc:docMk/>
            <pc:sldMk cId="3830972761" sldId="293"/>
            <ac:spMk id="18" creationId="{ABCD6E31-FBD4-457B-41F7-22C9322AD262}"/>
          </ac:spMkLst>
        </pc:spChg>
        <pc:spChg chg="add del mod">
          <ac:chgData name="Patrick Spohr" userId="52d4397b1069a9aa" providerId="LiveId" clId="{284827EB-8E63-4067-B64E-6C53E7D6EDEE}" dt="2024-01-06T16:22:51.506" v="1228"/>
          <ac:spMkLst>
            <pc:docMk/>
            <pc:sldMk cId="3830972761" sldId="293"/>
            <ac:spMk id="19" creationId="{4D829ED8-C457-14F9-5287-E20334AAC546}"/>
          </ac:spMkLst>
        </pc:spChg>
        <pc:spChg chg="add mod">
          <ac:chgData name="Patrick Spohr" userId="52d4397b1069a9aa" providerId="LiveId" clId="{284827EB-8E63-4067-B64E-6C53E7D6EDEE}" dt="2024-01-06T16:28:21.237" v="1370" actId="1076"/>
          <ac:spMkLst>
            <pc:docMk/>
            <pc:sldMk cId="3830972761" sldId="293"/>
            <ac:spMk id="20" creationId="{F91E8DE8-E257-6CC0-7BEA-1BE776BF4800}"/>
          </ac:spMkLst>
        </pc:spChg>
        <pc:spChg chg="add mod">
          <ac:chgData name="Patrick Spohr" userId="52d4397b1069a9aa" providerId="LiveId" clId="{284827EB-8E63-4067-B64E-6C53E7D6EDEE}" dt="2024-01-06T16:23:48.401" v="1254" actId="571"/>
          <ac:spMkLst>
            <pc:docMk/>
            <pc:sldMk cId="3830972761" sldId="293"/>
            <ac:spMk id="24" creationId="{3FAC5966-B0EC-B3FF-2807-F4BDFD3E792D}"/>
          </ac:spMkLst>
        </pc:spChg>
        <pc:spChg chg="add mod">
          <ac:chgData name="Patrick Spohr" userId="52d4397b1069a9aa" providerId="LiveId" clId="{284827EB-8E63-4067-B64E-6C53E7D6EDEE}" dt="2024-01-06T16:28:24.145" v="1371" actId="1076"/>
          <ac:spMkLst>
            <pc:docMk/>
            <pc:sldMk cId="3830972761" sldId="293"/>
            <ac:spMk id="25" creationId="{B5DF6003-AB7B-9F77-6C15-AA604F0030E2}"/>
          </ac:spMkLst>
        </pc:spChg>
        <pc:spChg chg="add mod">
          <ac:chgData name="Patrick Spohr" userId="52d4397b1069a9aa" providerId="LiveId" clId="{284827EB-8E63-4067-B64E-6C53E7D6EDEE}" dt="2024-01-06T16:28:29.300" v="1372" actId="1076"/>
          <ac:spMkLst>
            <pc:docMk/>
            <pc:sldMk cId="3830972761" sldId="293"/>
            <ac:spMk id="27" creationId="{A81EC2EE-5069-3657-3423-C445B32DEA07}"/>
          </ac:spMkLst>
        </pc:spChg>
        <pc:spChg chg="add mod">
          <ac:chgData name="Patrick Spohr" userId="52d4397b1069a9aa" providerId="LiveId" clId="{284827EB-8E63-4067-B64E-6C53E7D6EDEE}" dt="2024-01-06T16:28:48.752" v="1374" actId="1076"/>
          <ac:spMkLst>
            <pc:docMk/>
            <pc:sldMk cId="3830972761" sldId="293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6T16:28:18.712" v="1369" actId="1076"/>
          <ac:picMkLst>
            <pc:docMk/>
            <pc:sldMk cId="3830972761" sldId="293"/>
            <ac:picMk id="13" creationId="{2618A92A-2B4B-6D4C-27B3-0D6F6E01723F}"/>
          </ac:picMkLst>
        </pc:picChg>
        <pc:picChg chg="add del mod">
          <ac:chgData name="Patrick Spohr" userId="52d4397b1069a9aa" providerId="LiveId" clId="{284827EB-8E63-4067-B64E-6C53E7D6EDEE}" dt="2024-01-06T16:22:18.038" v="1221" actId="478"/>
          <ac:picMkLst>
            <pc:docMk/>
            <pc:sldMk cId="3830972761" sldId="293"/>
            <ac:picMk id="15" creationId="{62AAC093-1080-EC7B-B9FA-208B59ADF3AC}"/>
          </ac:picMkLst>
        </pc:picChg>
        <pc:picChg chg="add del mod">
          <ac:chgData name="Patrick Spohr" userId="52d4397b1069a9aa" providerId="LiveId" clId="{284827EB-8E63-4067-B64E-6C53E7D6EDEE}" dt="2024-01-06T16:23:37.937" v="1248" actId="478"/>
          <ac:picMkLst>
            <pc:docMk/>
            <pc:sldMk cId="3830972761" sldId="293"/>
            <ac:picMk id="17" creationId="{8EC70A4D-5FCE-2291-7C6E-33C19AAC722B}"/>
          </ac:picMkLst>
        </pc:picChg>
        <pc:picChg chg="add mod">
          <ac:chgData name="Patrick Spohr" userId="52d4397b1069a9aa" providerId="LiveId" clId="{284827EB-8E63-4067-B64E-6C53E7D6EDEE}" dt="2024-01-06T16:28:17.603" v="1368" actId="1076"/>
          <ac:picMkLst>
            <pc:docMk/>
            <pc:sldMk cId="3830972761" sldId="293"/>
            <ac:picMk id="22" creationId="{4371E797-ECF4-C40A-8C37-63BBC0D631AE}"/>
          </ac:picMkLst>
        </pc:picChg>
        <pc:picChg chg="add mod">
          <ac:chgData name="Patrick Spohr" userId="52d4397b1069a9aa" providerId="LiveId" clId="{284827EB-8E63-4067-B64E-6C53E7D6EDEE}" dt="2024-01-06T16:23:48.401" v="1254" actId="571"/>
          <ac:picMkLst>
            <pc:docMk/>
            <pc:sldMk cId="3830972761" sldId="293"/>
            <ac:picMk id="23" creationId="{9475EEF8-449D-27B7-DF92-5C6D9062554D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6" creationId="{06C00869-7EAD-C0FE-96BE-9D0367F48809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8" creationId="{0053F6BE-811A-89CD-37F5-8624E76B4552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0" creationId="{C3C223E3-4A1E-C905-66CC-3A237456D86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1" creationId="{BCDD84D7-4839-646B-ABE5-916C9BCE83F0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2" creationId="{2581B285-9FF7-C13F-0023-C509EDD61E2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3" creationId="{63C4598D-75E2-A7D8-47BF-E47E8B9CA67A}"/>
          </ac:picMkLst>
        </pc:picChg>
      </pc:sldChg>
      <pc:sldChg chg="addSp modSp add mod ord">
        <pc:chgData name="Patrick Spohr" userId="52d4397b1069a9aa" providerId="LiveId" clId="{284827EB-8E63-4067-B64E-6C53E7D6EDEE}" dt="2024-01-07T14:13:38.617" v="8739" actId="1076"/>
        <pc:sldMkLst>
          <pc:docMk/>
          <pc:sldMk cId="1850532340" sldId="294"/>
        </pc:sldMkLst>
        <pc:spChg chg="mod">
          <ac:chgData name="Patrick Spohr" userId="52d4397b1069a9aa" providerId="LiveId" clId="{284827EB-8E63-4067-B64E-6C53E7D6EDEE}" dt="2024-01-07T14:07:24.032" v="8569" actId="1076"/>
          <ac:spMkLst>
            <pc:docMk/>
            <pc:sldMk cId="1850532340" sldId="294"/>
            <ac:spMk id="2" creationId="{99C3CE92-8929-3C18-ADD0-048F952B5574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4" creationId="{FAD4A1ED-A9DF-8837-6526-4EDA2C4DF70F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6" creationId="{284888D0-C2C1-0581-0D02-52182D2E5310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8" creationId="{6EC12D19-7680-2E83-F4D1-F6F59A0E4836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14" creationId="{BFBFA7DC-A8D7-0608-F332-7874C9245366}"/>
          </ac:spMkLst>
        </pc:spChg>
        <pc:spChg chg="add mod">
          <ac:chgData name="Patrick Spohr" userId="52d4397b1069a9aa" providerId="LiveId" clId="{284827EB-8E63-4067-B64E-6C53E7D6EDEE}" dt="2024-01-07T14:13:38.617" v="8739" actId="1076"/>
          <ac:spMkLst>
            <pc:docMk/>
            <pc:sldMk cId="1850532340" sldId="294"/>
            <ac:spMk id="15" creationId="{44E18E02-9521-9AA8-CF15-9481084AE615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0" creationId="{F91E8DE8-E257-6CC0-7BEA-1BE776BF4800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5" creationId="{B5DF6003-AB7B-9F77-6C15-AA604F0030E2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3" creationId="{84029D92-CFF9-945A-3BB7-2536B48751CA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5" creationId="{AE5140DA-8F38-DA53-C243-EC97CF20CAD7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7" creationId="{2A4C2E6B-EAC8-B9E3-F5ED-9A02FDD89366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2" creationId="{4F397A18-C52E-3B77-22AA-F9C077387AD8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3" creationId="{2618A92A-2B4B-6D4C-27B3-0D6F6E01723F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2" creationId="{4371E797-ECF4-C40A-8C37-63BBC0D631AE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6" creationId="{06C00869-7EAD-C0FE-96BE-9D0367F48809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8" creationId="{0053F6BE-811A-89CD-37F5-8624E76B4552}"/>
          </ac:picMkLst>
        </pc:picChg>
      </pc:sldChg>
      <pc:sldChg chg="addSp delSp modSp new mod">
        <pc:chgData name="Patrick Spohr" userId="52d4397b1069a9aa" providerId="LiveId" clId="{284827EB-8E63-4067-B64E-6C53E7D6EDEE}" dt="2024-01-06T16:37:33.824" v="1602" actId="1076"/>
        <pc:sldMkLst>
          <pc:docMk/>
          <pc:sldMk cId="2189265211" sldId="295"/>
        </pc:sldMkLst>
        <pc:spChg chg="mod">
          <ac:chgData name="Patrick Spohr" userId="52d4397b1069a9aa" providerId="LiveId" clId="{284827EB-8E63-4067-B64E-6C53E7D6EDEE}" dt="2024-01-06T16:34:40.529" v="1468" actId="1076"/>
          <ac:spMkLst>
            <pc:docMk/>
            <pc:sldMk cId="2189265211" sldId="295"/>
            <ac:spMk id="2" creationId="{9F1DD4B9-C65E-1CA7-8581-7C92BFBD17EC}"/>
          </ac:spMkLst>
        </pc:spChg>
        <pc:spChg chg="mod">
          <ac:chgData name="Patrick Spohr" userId="52d4397b1069a9aa" providerId="LiveId" clId="{284827EB-8E63-4067-B64E-6C53E7D6EDEE}" dt="2024-01-06T16:35:06.908" v="1522" actId="20577"/>
          <ac:spMkLst>
            <pc:docMk/>
            <pc:sldMk cId="2189265211" sldId="295"/>
            <ac:spMk id="3" creationId="{DCCD6F29-38BE-A14D-D0CC-BE99AF6E5ABE}"/>
          </ac:spMkLst>
        </pc:spChg>
        <pc:spChg chg="add del">
          <ac:chgData name="Patrick Spohr" userId="52d4397b1069a9aa" providerId="LiveId" clId="{284827EB-8E63-4067-B64E-6C53E7D6EDEE}" dt="2024-01-06T16:35:52.106" v="1531" actId="478"/>
          <ac:spMkLst>
            <pc:docMk/>
            <pc:sldMk cId="2189265211" sldId="295"/>
            <ac:spMk id="4" creationId="{2F7F2056-D881-C554-D7B3-8A24811C1821}"/>
          </ac:spMkLst>
        </pc:spChg>
        <pc:spChg chg="del">
          <ac:chgData name="Patrick Spohr" userId="52d4397b1069a9aa" providerId="LiveId" clId="{284827EB-8E63-4067-B64E-6C53E7D6EDEE}" dt="2024-01-06T16:35:37.805" v="1525" actId="931"/>
          <ac:spMkLst>
            <pc:docMk/>
            <pc:sldMk cId="2189265211" sldId="295"/>
            <ac:spMk id="5" creationId="{FA50F2B4-FE85-0C24-9AF3-0B571ABB3F65}"/>
          </ac:spMkLst>
        </pc:spChg>
        <pc:spChg chg="del">
          <ac:chgData name="Patrick Spohr" userId="52d4397b1069a9aa" providerId="LiveId" clId="{284827EB-8E63-4067-B64E-6C53E7D6EDEE}" dt="2024-01-06T16:35:52.948" v="1532" actId="478"/>
          <ac:spMkLst>
            <pc:docMk/>
            <pc:sldMk cId="2189265211" sldId="295"/>
            <ac:spMk id="6" creationId="{5133A932-49B7-C827-681E-E207EB05971D}"/>
          </ac:spMkLst>
        </pc:spChg>
        <pc:spChg chg="del mod">
          <ac:chgData name="Patrick Spohr" userId="52d4397b1069a9aa" providerId="LiveId" clId="{284827EB-8E63-4067-B64E-6C53E7D6EDEE}" dt="2024-01-06T16:35:44.082" v="1528" actId="931"/>
          <ac:spMkLst>
            <pc:docMk/>
            <pc:sldMk cId="2189265211" sldId="295"/>
            <ac:spMk id="10" creationId="{64A138F8-49F1-2C5F-6014-4C8A61F99C20}"/>
          </ac:spMkLst>
        </pc:spChg>
        <pc:spChg chg="add del">
          <ac:chgData name="Patrick Spohr" userId="52d4397b1069a9aa" providerId="LiveId" clId="{284827EB-8E63-4067-B64E-6C53E7D6EDEE}" dt="2024-01-06T16:36:56.669" v="1548" actId="22"/>
          <ac:spMkLst>
            <pc:docMk/>
            <pc:sldMk cId="2189265211" sldId="295"/>
            <ac:spMk id="18" creationId="{3E91DA4B-F4DC-7F9E-8877-5E2A07644F18}"/>
          </ac:spMkLst>
        </pc:spChg>
        <pc:spChg chg="add mod">
          <ac:chgData name="Patrick Spohr" userId="52d4397b1069a9aa" providerId="LiveId" clId="{284827EB-8E63-4067-B64E-6C53E7D6EDEE}" dt="2024-01-06T16:37:33.824" v="1602" actId="1076"/>
          <ac:spMkLst>
            <pc:docMk/>
            <pc:sldMk cId="2189265211" sldId="295"/>
            <ac:spMk id="19" creationId="{F80202D2-BE82-96D1-3866-1F496FF28F9F}"/>
          </ac:spMkLst>
        </pc:sp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2" creationId="{CC2CAF63-13A3-414E-0F0F-D5DA286DD54A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4" creationId="{3D660DA7-A811-2ECF-C3FE-E4FDA7F8C73B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6" creationId="{E6C0EA41-A6AA-56FA-C272-AEE80CC219C2}"/>
          </ac:picMkLst>
        </pc:picChg>
      </pc:sldChg>
      <pc:sldChg chg="addSp modSp add mod ord">
        <pc:chgData name="Patrick Spohr" userId="52d4397b1069a9aa" providerId="LiveId" clId="{284827EB-8E63-4067-B64E-6C53E7D6EDEE}" dt="2024-01-11T12:03:48.832" v="9198" actId="14100"/>
        <pc:sldMkLst>
          <pc:docMk/>
          <pc:sldMk cId="1703452806" sldId="296"/>
        </pc:sldMkLst>
        <pc:spChg chg="add mod ord">
          <ac:chgData name="Patrick Spohr" userId="52d4397b1069a9aa" providerId="LiveId" clId="{284827EB-8E63-4067-B64E-6C53E7D6EDEE}" dt="2024-01-11T12:03:48.832" v="9198" actId="14100"/>
          <ac:spMkLst>
            <pc:docMk/>
            <pc:sldMk cId="1703452806" sldId="296"/>
            <ac:spMk id="7" creationId="{B6CC78AD-C620-02D0-32A4-73DDCC320058}"/>
          </ac:spMkLst>
        </pc:spChg>
        <pc:spChg chg="add 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7T14:10:11.718" v="8722" actId="20577"/>
          <ac:spMkLst>
            <pc:docMk/>
            <pc:sldMk cId="1703452806" sldId="296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76" creationId="{E239EA0A-BE2A-46D5-876A-5614B0A7CF0F}"/>
          </ac:spMkLst>
        </pc:sp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2" creationId="{C4812151-EDA3-B91E-4DA4-FD7DC4C62003}"/>
          </ac:picMkLst>
        </pc:pic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3" creationId="{6894ABC3-D6D7-800A-21FE-6A7FB144DE7C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4" creationId="{E7CED1DD-D2AB-CCA2-2317-3CEB59E64968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5" creationId="{A359C803-73B4-A385-D358-0DB97D5CB7BF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6" creationId="{AF976332-57BE-6059-F72E-7DDD7B6223E7}"/>
          </ac:picMkLst>
        </pc:picChg>
        <pc:picChg chg="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13" creationId="{9A55D2AD-626C-D2B4-D561-A38A90F86B75}"/>
          </ac:picMkLst>
        </pc:picChg>
      </pc:sldChg>
      <pc:sldChg chg="addSp delSp modSp add del mod ord">
        <pc:chgData name="Patrick Spohr" userId="52d4397b1069a9aa" providerId="LiveId" clId="{284827EB-8E63-4067-B64E-6C53E7D6EDEE}" dt="2024-01-07T14:05:30.952" v="8542" actId="47"/>
        <pc:sldMkLst>
          <pc:docMk/>
          <pc:sldMk cId="3779973049" sldId="297"/>
        </pc:sldMkLst>
        <pc:spChg chg="add mod">
          <ac:chgData name="Patrick Spohr" userId="52d4397b1069a9aa" providerId="LiveId" clId="{284827EB-8E63-4067-B64E-6C53E7D6EDEE}" dt="2024-01-07T13:22:52.522" v="7893" actId="20577"/>
          <ac:spMkLst>
            <pc:docMk/>
            <pc:sldMk cId="3779973049" sldId="297"/>
            <ac:spMk id="2" creationId="{9D7DF55A-32F9-248F-4A0D-D4556BEF9C5C}"/>
          </ac:spMkLst>
        </pc:spChg>
        <pc:spChg chg="add del mod">
          <ac:chgData name="Patrick Spohr" userId="52d4397b1069a9aa" providerId="LiveId" clId="{284827EB-8E63-4067-B64E-6C53E7D6EDEE}" dt="2024-01-06T16:44:35.474" v="1747" actId="478"/>
          <ac:spMkLst>
            <pc:docMk/>
            <pc:sldMk cId="3779973049" sldId="297"/>
            <ac:spMk id="5" creationId="{DBCDBF28-0419-5E0C-0381-E56FB26ABBFB}"/>
          </ac:spMkLst>
        </pc:spChg>
        <pc:spChg chg="mod">
          <ac:chgData name="Patrick Spohr" userId="52d4397b1069a9aa" providerId="LiveId" clId="{284827EB-8E63-4067-B64E-6C53E7D6EDEE}" dt="2024-01-06T16:44:24.625" v="1743" actId="14100"/>
          <ac:spMkLst>
            <pc:docMk/>
            <pc:sldMk cId="3779973049" sldId="297"/>
            <ac:spMk id="7" creationId="{B6CC78AD-C620-02D0-32A4-73DDCC320058}"/>
          </ac:spMkLst>
        </pc:spChg>
        <pc:spChg chg="del">
          <ac:chgData name="Patrick Spohr" userId="52d4397b1069a9aa" providerId="LiveId" clId="{284827EB-8E63-4067-B64E-6C53E7D6EDEE}" dt="2024-01-06T16:43:58.135" v="1731" actId="478"/>
          <ac:spMkLst>
            <pc:docMk/>
            <pc:sldMk cId="3779973049" sldId="297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6T16:44:15.875" v="1739" actId="1076"/>
          <ac:spMkLst>
            <pc:docMk/>
            <pc:sldMk cId="3779973049" sldId="297"/>
            <ac:spMk id="76" creationId="{E239EA0A-BE2A-46D5-876A-5614B0A7CF0F}"/>
          </ac:spMkLst>
        </pc:spChg>
        <pc:picChg chg="del">
          <ac:chgData name="Patrick Spohr" userId="52d4397b1069a9aa" providerId="LiveId" clId="{284827EB-8E63-4067-B64E-6C53E7D6EDEE}" dt="2024-01-06T16:43:37.477" v="1717" actId="478"/>
          <ac:picMkLst>
            <pc:docMk/>
            <pc:sldMk cId="3779973049" sldId="297"/>
            <ac:picMk id="2" creationId="{C4812151-EDA3-B91E-4DA4-FD7DC4C62003}"/>
          </ac:picMkLst>
        </pc:picChg>
        <pc:picChg chg="add del mod">
          <ac:chgData name="Patrick Spohr" userId="52d4397b1069a9aa" providerId="LiveId" clId="{284827EB-8E63-4067-B64E-6C53E7D6EDEE}" dt="2024-01-07T10:36:27.085" v="3041" actId="11530"/>
          <ac:picMkLst>
            <pc:docMk/>
            <pc:sldMk cId="3779973049" sldId="297"/>
            <ac:picMk id="3" creationId="{6894ABC3-D6D7-800A-21FE-6A7FB144DE7C}"/>
          </ac:picMkLst>
        </pc:picChg>
        <pc:picChg chg="del">
          <ac:chgData name="Patrick Spohr" userId="52d4397b1069a9aa" providerId="LiveId" clId="{284827EB-8E63-4067-B64E-6C53E7D6EDEE}" dt="2024-01-06T16:43:37.904" v="1718" actId="478"/>
          <ac:picMkLst>
            <pc:docMk/>
            <pc:sldMk cId="3779973049" sldId="297"/>
            <ac:picMk id="13" creationId="{9A55D2AD-626C-D2B4-D561-A38A90F86B75}"/>
          </ac:picMkLst>
        </pc:picChg>
      </pc:sldChg>
      <pc:sldChg chg="modSp add mod ord">
        <pc:chgData name="Patrick Spohr" userId="52d4397b1069a9aa" providerId="LiveId" clId="{284827EB-8E63-4067-B64E-6C53E7D6EDEE}" dt="2024-01-06T16:48:23.761" v="1941" actId="20577"/>
        <pc:sldMkLst>
          <pc:docMk/>
          <pc:sldMk cId="336028943" sldId="298"/>
        </pc:sldMkLst>
        <pc:spChg chg="mod">
          <ac:chgData name="Patrick Spohr" userId="52d4397b1069a9aa" providerId="LiveId" clId="{284827EB-8E63-4067-B64E-6C53E7D6EDEE}" dt="2024-01-06T16:48:23.761" v="1941" actId="20577"/>
          <ac:spMkLst>
            <pc:docMk/>
            <pc:sldMk cId="336028943" sldId="298"/>
            <ac:spMk id="6" creationId="{2EEEFBA2-D2C5-483D-A977-8998D1677BEF}"/>
          </ac:spMkLst>
        </pc:spChg>
      </pc:sldChg>
      <pc:sldChg chg="modSp add mod">
        <pc:chgData name="Patrick Spohr" userId="52d4397b1069a9aa" providerId="LiveId" clId="{284827EB-8E63-4067-B64E-6C53E7D6EDEE}" dt="2024-01-06T16:48:28.268" v="1952" actId="20577"/>
        <pc:sldMkLst>
          <pc:docMk/>
          <pc:sldMk cId="3643923911" sldId="299"/>
        </pc:sldMkLst>
        <pc:spChg chg="mod">
          <ac:chgData name="Patrick Spohr" userId="52d4397b1069a9aa" providerId="LiveId" clId="{284827EB-8E63-4067-B64E-6C53E7D6EDEE}" dt="2024-01-06T16:48:28.268" v="1952" actId="20577"/>
          <ac:spMkLst>
            <pc:docMk/>
            <pc:sldMk cId="3643923911" sldId="299"/>
            <ac:spMk id="6" creationId="{2EEEFBA2-D2C5-483D-A977-8998D1677BEF}"/>
          </ac:spMkLst>
        </pc:spChg>
      </pc:sldChg>
      <pc:sldChg chg="addSp delSp modSp add mod">
        <pc:chgData name="Patrick Spohr" userId="52d4397b1069a9aa" providerId="LiveId" clId="{284827EB-8E63-4067-B64E-6C53E7D6EDEE}" dt="2024-01-11T12:25:54.317" v="9369" actId="1076"/>
        <pc:sldMkLst>
          <pc:docMk/>
          <pc:sldMk cId="1362163597" sldId="300"/>
        </pc:sldMkLst>
        <pc:spChg chg="add mod ord">
          <ac:chgData name="Patrick Spohr" userId="52d4397b1069a9aa" providerId="LiveId" clId="{284827EB-8E63-4067-B64E-6C53E7D6EDEE}" dt="2024-01-06T16:54:01.857" v="2048" actId="14100"/>
          <ac:spMkLst>
            <pc:docMk/>
            <pc:sldMk cId="1362163597" sldId="300"/>
            <ac:spMk id="4" creationId="{712BFB9F-B646-DE16-245C-B014F8717AC9}"/>
          </ac:spMkLst>
        </pc:spChg>
        <pc:spChg chg="add mod">
          <ac:chgData name="Patrick Spohr" userId="52d4397b1069a9aa" providerId="LiveId" clId="{284827EB-8E63-4067-B64E-6C53E7D6EDEE}" dt="2024-01-11T12:25:54.317" v="9369" actId="1076"/>
          <ac:spMkLst>
            <pc:docMk/>
            <pc:sldMk cId="1362163597" sldId="300"/>
            <ac:spMk id="7" creationId="{F89244E3-2F87-4480-1D6A-6FBF3B4C32F2}"/>
          </ac:spMkLst>
        </pc:spChg>
        <pc:spChg chg="mod">
          <ac:chgData name="Patrick Spohr" userId="52d4397b1069a9aa" providerId="LiveId" clId="{284827EB-8E63-4067-B64E-6C53E7D6EDEE}" dt="2024-01-06T16:56:41.162" v="2128" actId="20577"/>
          <ac:spMkLst>
            <pc:docMk/>
            <pc:sldMk cId="1362163597" sldId="300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03.463" v="2488" actId="1076"/>
          <ac:spMkLst>
            <pc:docMk/>
            <pc:sldMk cId="1362163597" sldId="300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49:01.785" v="1964" actId="20577"/>
          <ac:spMkLst>
            <pc:docMk/>
            <pc:sldMk cId="1362163597" sldId="300"/>
            <ac:spMk id="40" creationId="{38FEDDED-CB8D-43EC-BAB6-6DB72148B5E9}"/>
          </ac:spMkLst>
        </pc:spChg>
        <pc:picChg chg="add mod">
          <ac:chgData name="Patrick Spohr" userId="52d4397b1069a9aa" providerId="LiveId" clId="{284827EB-8E63-4067-B64E-6C53E7D6EDEE}" dt="2024-01-06T16:54:04.073" v="2049" actId="1076"/>
          <ac:picMkLst>
            <pc:docMk/>
            <pc:sldMk cId="1362163597" sldId="300"/>
            <ac:picMk id="3" creationId="{1173FEAF-7C46-9375-D36F-CE6EFA1656F9}"/>
          </ac:picMkLst>
        </pc:picChg>
        <pc:picChg chg="del">
          <ac:chgData name="Patrick Spohr" userId="52d4397b1069a9aa" providerId="LiveId" clId="{284827EB-8E63-4067-B64E-6C53E7D6EDEE}" dt="2024-01-06T16:49:18.589" v="2000" actId="478"/>
          <ac:picMkLst>
            <pc:docMk/>
            <pc:sldMk cId="1362163597" sldId="300"/>
            <ac:picMk id="5" creationId="{7848EA4F-965C-7ECE-D405-E21B8013AF09}"/>
          </ac:picMkLst>
        </pc:picChg>
        <pc:picChg chg="del mod">
          <ac:chgData name="Patrick Spohr" userId="52d4397b1069a9aa" providerId="LiveId" clId="{284827EB-8E63-4067-B64E-6C53E7D6EDEE}" dt="2024-01-06T16:50:27.658" v="2011" actId="478"/>
          <ac:picMkLst>
            <pc:docMk/>
            <pc:sldMk cId="1362163597" sldId="300"/>
            <ac:picMk id="7" creationId="{CA3A6303-9552-A4D7-CCAA-7CBB056DC3AD}"/>
          </ac:picMkLst>
        </pc:picChg>
      </pc:sldChg>
      <pc:sldChg chg="addSp modSp add mod">
        <pc:chgData name="Patrick Spohr" userId="52d4397b1069a9aa" providerId="LiveId" clId="{284827EB-8E63-4067-B64E-6C53E7D6EDEE}" dt="2024-01-11T12:26:18.925" v="9374" actId="20577"/>
        <pc:sldMkLst>
          <pc:docMk/>
          <pc:sldMk cId="1385331932" sldId="301"/>
        </pc:sldMkLst>
        <pc:spChg chg="add mod">
          <ac:chgData name="Patrick Spohr" userId="52d4397b1069a9aa" providerId="LiveId" clId="{284827EB-8E63-4067-B64E-6C53E7D6EDEE}" dt="2024-01-11T12:26:18.925" v="9374" actId="20577"/>
          <ac:spMkLst>
            <pc:docMk/>
            <pc:sldMk cId="1385331932" sldId="301"/>
            <ac:spMk id="7" creationId="{B4D33118-E024-EC2F-990D-44E0F953B308}"/>
          </ac:spMkLst>
        </pc:spChg>
        <pc:spChg chg="mod">
          <ac:chgData name="Patrick Spohr" userId="52d4397b1069a9aa" providerId="LiveId" clId="{284827EB-8E63-4067-B64E-6C53E7D6EDEE}" dt="2024-01-06T16:56:45.795" v="2132" actId="14100"/>
          <ac:spMkLst>
            <pc:docMk/>
            <pc:sldMk cId="1385331932" sldId="301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37.354" v="2480" actId="20577"/>
          <ac:spMkLst>
            <pc:docMk/>
            <pc:sldMk cId="1385331932" sldId="301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5:21.333" v="2099" actId="20577"/>
          <ac:spMkLst>
            <pc:docMk/>
            <pc:sldMk cId="1385331932" sldId="301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22.101" v="2124" actId="14826"/>
          <ac:picMkLst>
            <pc:docMk/>
            <pc:sldMk cId="1385331932" sldId="301"/>
            <ac:picMk id="3" creationId="{1173FEAF-7C46-9375-D36F-CE6EFA1656F9}"/>
          </ac:picMkLst>
        </pc:picChg>
      </pc:sldChg>
      <pc:sldChg chg="addSp delSp modSp add mod">
        <pc:chgData name="Patrick Spohr" userId="52d4397b1069a9aa" providerId="LiveId" clId="{284827EB-8E63-4067-B64E-6C53E7D6EDEE}" dt="2024-01-11T12:28:15.510" v="9384" actId="20577"/>
        <pc:sldMkLst>
          <pc:docMk/>
          <pc:sldMk cId="3781460697" sldId="302"/>
        </pc:sldMkLst>
        <pc:spChg chg="add del mod">
          <ac:chgData name="Patrick Spohr" userId="52d4397b1069a9aa" providerId="LiveId" clId="{284827EB-8E63-4067-B64E-6C53E7D6EDEE}" dt="2024-01-11T12:24:48.120" v="9354" actId="478"/>
          <ac:spMkLst>
            <pc:docMk/>
            <pc:sldMk cId="3781460697" sldId="302"/>
            <ac:spMk id="7" creationId="{A2807A4D-25F1-27E1-F034-2230B1296663}"/>
          </ac:spMkLst>
        </pc:spChg>
        <pc:spChg chg="add mod">
          <ac:chgData name="Patrick Spohr" userId="52d4397b1069a9aa" providerId="LiveId" clId="{284827EB-8E63-4067-B64E-6C53E7D6EDEE}" dt="2024-01-11T12:28:15.510" v="9384" actId="20577"/>
          <ac:spMkLst>
            <pc:docMk/>
            <pc:sldMk cId="3781460697" sldId="302"/>
            <ac:spMk id="8" creationId="{500E68D4-BD51-05E8-36FF-D84F00FE0DA2}"/>
          </ac:spMkLst>
        </pc:spChg>
        <pc:spChg chg="mod">
          <ac:chgData name="Patrick Spohr" userId="52d4397b1069a9aa" providerId="LiveId" clId="{284827EB-8E63-4067-B64E-6C53E7D6EDEE}" dt="2024-01-07T10:53:39.156" v="3296" actId="207"/>
          <ac:spMkLst>
            <pc:docMk/>
            <pc:sldMk cId="3781460697" sldId="302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54.562" v="2557" actId="20577"/>
          <ac:spMkLst>
            <pc:docMk/>
            <pc:sldMk cId="3781460697" sldId="302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11T12:23:35.695" v="9352" actId="20577"/>
          <ac:spMkLst>
            <pc:docMk/>
            <pc:sldMk cId="3781460697" sldId="302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57.449" v="2137" actId="14826"/>
          <ac:picMkLst>
            <pc:docMk/>
            <pc:sldMk cId="3781460697" sldId="302"/>
            <ac:picMk id="3" creationId="{1173FEAF-7C46-9375-D36F-CE6EFA1656F9}"/>
          </ac:picMkLst>
        </pc:picChg>
      </pc:sldChg>
      <pc:sldChg chg="addSp modSp add mod">
        <pc:chgData name="Patrick Spohr" userId="52d4397b1069a9aa" providerId="LiveId" clId="{284827EB-8E63-4067-B64E-6C53E7D6EDEE}" dt="2024-01-11T12:26:42.612" v="9377" actId="20577"/>
        <pc:sldMkLst>
          <pc:docMk/>
          <pc:sldMk cId="1498873724" sldId="303"/>
        </pc:sldMkLst>
        <pc:spChg chg="add mod">
          <ac:chgData name="Patrick Spohr" userId="52d4397b1069a9aa" providerId="LiveId" clId="{284827EB-8E63-4067-B64E-6C53E7D6EDEE}" dt="2024-01-11T12:26:42.612" v="9377" actId="20577"/>
          <ac:spMkLst>
            <pc:docMk/>
            <pc:sldMk cId="1498873724" sldId="303"/>
            <ac:spMk id="7" creationId="{B02C9CF8-2E49-2C0B-4915-9D44DB08EA44}"/>
          </ac:spMkLst>
        </pc:spChg>
        <pc:spChg chg="mod">
          <ac:chgData name="Patrick Spohr" userId="52d4397b1069a9aa" providerId="LiveId" clId="{284827EB-8E63-4067-B64E-6C53E7D6EDEE}" dt="2024-01-06T16:59:34.784" v="2297" actId="20577"/>
          <ac:spMkLst>
            <pc:docMk/>
            <pc:sldMk cId="1498873724" sldId="303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50.762" v="2487" actId="20577"/>
          <ac:spMkLst>
            <pc:docMk/>
            <pc:sldMk cId="1498873724" sldId="303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8:52.486" v="2271" actId="20577"/>
          <ac:spMkLst>
            <pc:docMk/>
            <pc:sldMk cId="1498873724" sldId="303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9:48.098" v="2298" actId="14826"/>
          <ac:picMkLst>
            <pc:docMk/>
            <pc:sldMk cId="1498873724" sldId="303"/>
            <ac:picMk id="3" creationId="{1173FEAF-7C46-9375-D36F-CE6EFA1656F9}"/>
          </ac:picMkLst>
        </pc:picChg>
      </pc:sldChg>
      <pc:sldChg chg="addSp modSp add mod ord">
        <pc:chgData name="Patrick Spohr" userId="52d4397b1069a9aa" providerId="LiveId" clId="{284827EB-8E63-4067-B64E-6C53E7D6EDEE}" dt="2024-01-06T17:16:10.952" v="2847" actId="1076"/>
        <pc:sldMkLst>
          <pc:docMk/>
          <pc:sldMk cId="3092494601" sldId="304"/>
        </pc:sldMkLst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4" creationId="{5EB5B777-07B4-51BB-705D-A46B31E07766}"/>
          </ac:spMkLst>
        </pc:spChg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6" creationId="{21A20ACF-E2F5-422E-23D5-FB9470CA91A6}"/>
          </ac:spMkLst>
        </pc:spChg>
        <pc:spChg chg="add mod ord">
          <ac:chgData name="Patrick Spohr" userId="52d4397b1069a9aa" providerId="LiveId" clId="{284827EB-8E63-4067-B64E-6C53E7D6EDEE}" dt="2024-01-06T17:15:54.795" v="2846" actId="14861"/>
          <ac:spMkLst>
            <pc:docMk/>
            <pc:sldMk cId="3092494601" sldId="304"/>
            <ac:spMk id="7" creationId="{4F5F8EE4-E820-883E-D1B8-2976F1729235}"/>
          </ac:spMkLst>
        </pc:spChg>
        <pc:spChg chg="mod">
          <ac:chgData name="Patrick Spohr" userId="52d4397b1069a9aa" providerId="LiveId" clId="{284827EB-8E63-4067-B64E-6C53E7D6EDEE}" dt="2024-01-06T17:16:10.952" v="2847" actId="1076"/>
          <ac:spMkLst>
            <pc:docMk/>
            <pc:sldMk cId="3092494601" sldId="304"/>
            <ac:spMk id="24" creationId="{F92EC24E-3E0A-471B-9A70-B29306D2DABB}"/>
          </ac:spMkLst>
        </pc:spChg>
      </pc:sldChg>
      <pc:sldChg chg="addSp delSp modSp add mod ord">
        <pc:chgData name="Patrick Spohr" userId="52d4397b1069a9aa" providerId="LiveId" clId="{284827EB-8E63-4067-B64E-6C53E7D6EDEE}" dt="2024-01-07T14:13:24.577" v="8737" actId="1076"/>
        <pc:sldMkLst>
          <pc:docMk/>
          <pc:sldMk cId="1230108051" sldId="305"/>
        </pc:sldMkLst>
        <pc:spChg chg="add del mod ord">
          <ac:chgData name="Patrick Spohr" userId="52d4397b1069a9aa" providerId="LiveId" clId="{284827EB-8E63-4067-B64E-6C53E7D6EDEE}" dt="2024-01-07T14:13:10.375" v="8735" actId="478"/>
          <ac:spMkLst>
            <pc:docMk/>
            <pc:sldMk cId="1230108051" sldId="305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" creationId="{0564E10F-1F01-AF73-5FAA-399CFF71638E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6" creationId="{00CF5942-7B1F-F03C-5ECA-A4918F4A3CDB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7" creationId="{DDFACB01-AF21-CA12-3E91-1A6C439FD3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8" creationId="{191D3C44-3CFE-0C77-28E7-E23664F19B90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9" creationId="{A5B61697-C6BF-D29E-20A0-E3C9408D6E6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0" creationId="{7FDA15CA-73F6-7066-CA48-DD0A0280A3E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1" creationId="{AD8DEC88-F9B5-5B0C-7A72-5F80826CBE94}"/>
          </ac:spMkLst>
        </pc:spChg>
        <pc:spChg chg="add del mod">
          <ac:chgData name="Patrick Spohr" userId="52d4397b1069a9aa" providerId="LiveId" clId="{284827EB-8E63-4067-B64E-6C53E7D6EDEE}" dt="2024-01-07T12:47:58.064" v="6934" actId="478"/>
          <ac:spMkLst>
            <pc:docMk/>
            <pc:sldMk cId="1230108051" sldId="305"/>
            <ac:spMk id="12" creationId="{32BB832E-BD73-6790-EB0E-9D46A5301593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6" creationId="{3DE22AEE-5FE7-411E-BE12-05628BC028BA}"/>
          </ac:spMkLst>
        </pc:spChg>
      </pc:sldChg>
      <pc:sldChg chg="new del">
        <pc:chgData name="Patrick Spohr" userId="52d4397b1069a9aa" providerId="LiveId" clId="{284827EB-8E63-4067-B64E-6C53E7D6EDEE}" dt="2024-01-07T10:44:10.227" v="3065" actId="47"/>
        <pc:sldMkLst>
          <pc:docMk/>
          <pc:sldMk cId="482382700" sldId="306"/>
        </pc:sldMkLst>
      </pc:sldChg>
      <pc:sldChg chg="addSp modSp new mod">
        <pc:chgData name="Patrick Spohr" userId="52d4397b1069a9aa" providerId="LiveId" clId="{284827EB-8E63-4067-B64E-6C53E7D6EDEE}" dt="2024-01-07T14:11:24.092" v="8729" actId="1076"/>
        <pc:sldMkLst>
          <pc:docMk/>
          <pc:sldMk cId="3021836403" sldId="306"/>
        </pc:sldMkLst>
        <pc:spChg chg="mod">
          <ac:chgData name="Patrick Spohr" userId="52d4397b1069a9aa" providerId="LiveId" clId="{284827EB-8E63-4067-B64E-6C53E7D6EDEE}" dt="2024-01-07T10:44:43.067" v="3102" actId="313"/>
          <ac:spMkLst>
            <pc:docMk/>
            <pc:sldMk cId="3021836403" sldId="306"/>
            <ac:spMk id="2" creationId="{70003D2E-1E24-DE6D-7418-5C70B3B6F3F1}"/>
          </ac:spMkLst>
        </pc:spChg>
        <pc:spChg chg="mod">
          <ac:chgData name="Patrick Spohr" userId="52d4397b1069a9aa" providerId="LiveId" clId="{284827EB-8E63-4067-B64E-6C53E7D6EDEE}" dt="2024-01-07T14:11:24.092" v="8729" actId="1076"/>
          <ac:spMkLst>
            <pc:docMk/>
            <pc:sldMk cId="3021836403" sldId="306"/>
            <ac:spMk id="3" creationId="{91771999-A866-F784-082E-923AC783DD20}"/>
          </ac:spMkLst>
        </pc:spChg>
        <pc:spChg chg="add mod">
          <ac:chgData name="Patrick Spohr" userId="52d4397b1069a9aa" providerId="LiveId" clId="{284827EB-8E63-4067-B64E-6C53E7D6EDEE}" dt="2024-01-07T10:49:34.977" v="3261" actId="1076"/>
          <ac:spMkLst>
            <pc:docMk/>
            <pc:sldMk cId="3021836403" sldId="306"/>
            <ac:spMk id="7" creationId="{8E35469A-D4D5-8CBA-CC82-9428E285262A}"/>
          </ac:spMkLst>
        </pc:spChg>
        <pc:picChg chg="add mod">
          <ac:chgData name="Patrick Spohr" userId="52d4397b1069a9aa" providerId="LiveId" clId="{284827EB-8E63-4067-B64E-6C53E7D6EDEE}" dt="2024-01-07T14:11:24.092" v="8729" actId="1076"/>
          <ac:picMkLst>
            <pc:docMk/>
            <pc:sldMk cId="3021836403" sldId="306"/>
            <ac:picMk id="9" creationId="{BE539BC8-32BB-6CF3-2424-14E5A15B1172}"/>
          </ac:picMkLst>
        </pc:picChg>
      </pc:sldChg>
      <pc:sldChg chg="addSp delSp modSp new mod">
        <pc:chgData name="Patrick Spohr" userId="52d4397b1069a9aa" providerId="LiveId" clId="{284827EB-8E63-4067-B64E-6C53E7D6EDEE}" dt="2024-01-11T12:28:52.323" v="9393" actId="20577"/>
        <pc:sldMkLst>
          <pc:docMk/>
          <pc:sldMk cId="2608921988" sldId="307"/>
        </pc:sldMkLst>
        <pc:spChg chg="del">
          <ac:chgData name="Patrick Spohr" userId="52d4397b1069a9aa" providerId="LiveId" clId="{284827EB-8E63-4067-B64E-6C53E7D6EDEE}" dt="2024-01-07T10:52:11.414" v="3279" actId="478"/>
          <ac:spMkLst>
            <pc:docMk/>
            <pc:sldMk cId="2608921988" sldId="307"/>
            <ac:spMk id="2" creationId="{4D8E3411-B2E0-93CD-00C9-5FCF2E9E73EC}"/>
          </ac:spMkLst>
        </pc:spChg>
        <pc:spChg chg="add mod">
          <ac:chgData name="Patrick Spohr" userId="52d4397b1069a9aa" providerId="LiveId" clId="{284827EB-8E63-4067-B64E-6C53E7D6EDEE}" dt="2024-01-11T12:28:52.323" v="9393" actId="20577"/>
          <ac:spMkLst>
            <pc:docMk/>
            <pc:sldMk cId="2608921988" sldId="307"/>
            <ac:spMk id="2" creationId="{8D09C934-22B5-3A65-2DFF-6EB506E4680D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3" creationId="{82547E0B-FC85-C567-79E8-C7B3A7295602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4" creationId="{06D314BC-4485-327C-8D7E-CCD9E064ECC6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5" creationId="{EBBC1E3F-A05A-D2E1-2CC1-053B1BC70A5D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6" creationId="{0C07FD0B-7586-5D4B-FBE4-16DDB43C047B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7" creationId="{37F2221C-70FA-D14A-4E13-EA0B0C3BFB7E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8" creationId="{3F0700D4-A752-9E84-8392-871C5B42DEEC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9" creationId="{6F8AC705-55A0-3018-3D3F-A0A916F2D8F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0" creationId="{CDD5DB74-123F-4516-56CA-AC4A7D0B5845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1" creationId="{0690794D-DF23-F964-4210-64F8FA08CA6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2" creationId="{9E5E58F0-E522-8C5E-8EC0-5A9545DCF175}"/>
          </ac:spMkLst>
        </pc:spChg>
        <pc:spChg chg="add mod">
          <ac:chgData name="Patrick Spohr" userId="52d4397b1069a9aa" providerId="LiveId" clId="{284827EB-8E63-4067-B64E-6C53E7D6EDEE}" dt="2024-01-07T10:52:14.837" v="3280" actId="1076"/>
          <ac:spMkLst>
            <pc:docMk/>
            <pc:sldMk cId="2608921988" sldId="307"/>
            <ac:spMk id="16" creationId="{AEF050C3-64F0-FEAA-76B3-39AD985ED1BA}"/>
          </ac:spMkLst>
        </pc:spChg>
        <pc:spChg chg="add mod">
          <ac:chgData name="Patrick Spohr" userId="52d4397b1069a9aa" providerId="LiveId" clId="{284827EB-8E63-4067-B64E-6C53E7D6EDEE}" dt="2024-01-07T10:54:12.220" v="3310" actId="20577"/>
          <ac:spMkLst>
            <pc:docMk/>
            <pc:sldMk cId="2608921988" sldId="307"/>
            <ac:spMk id="17" creationId="{DB30B5E7-EE0C-0A27-A83F-044CAFD39253}"/>
          </ac:spMkLst>
        </pc:spChg>
        <pc:spChg chg="add del mod">
          <ac:chgData name="Patrick Spohr" userId="52d4397b1069a9aa" providerId="LiveId" clId="{284827EB-8E63-4067-B64E-6C53E7D6EDEE}" dt="2024-01-07T10:52:31.033" v="3283" actId="478"/>
          <ac:spMkLst>
            <pc:docMk/>
            <pc:sldMk cId="2608921988" sldId="307"/>
            <ac:spMk id="18" creationId="{1C3F3EDC-0394-5DD4-1F2B-703AFA26D2F4}"/>
          </ac:spMkLst>
        </pc:spChg>
        <pc:spChg chg="add mod">
          <ac:chgData name="Patrick Spohr" userId="52d4397b1069a9aa" providerId="LiveId" clId="{284827EB-8E63-4067-B64E-6C53E7D6EDEE}" dt="2024-01-07T11:03:53.304" v="3744" actId="14100"/>
          <ac:spMkLst>
            <pc:docMk/>
            <pc:sldMk cId="2608921988" sldId="307"/>
            <ac:spMk id="19" creationId="{33CE8278-B23B-7668-5A8A-C0A6906C368A}"/>
          </ac:spMkLst>
        </pc:spChg>
        <pc:spChg chg="add del mod">
          <ac:chgData name="Patrick Spohr" userId="52d4397b1069a9aa" providerId="LiveId" clId="{284827EB-8E63-4067-B64E-6C53E7D6EDEE}" dt="2024-01-07T10:52:35.954" v="3285"/>
          <ac:spMkLst>
            <pc:docMk/>
            <pc:sldMk cId="2608921988" sldId="307"/>
            <ac:spMk id="21" creationId="{1B9FEA32-F89E-2A9E-9798-C36333BA08CA}"/>
          </ac:spMkLst>
        </pc:spChg>
        <pc:spChg chg="add mod">
          <ac:chgData name="Patrick Spohr" userId="52d4397b1069a9aa" providerId="LiveId" clId="{284827EB-8E63-4067-B64E-6C53E7D6EDEE}" dt="2024-01-07T10:55:13.670" v="3364" actId="1076"/>
          <ac:spMkLst>
            <pc:docMk/>
            <pc:sldMk cId="2608921988" sldId="307"/>
            <ac:spMk id="22" creationId="{0FB120D4-13B3-C1AB-BC27-40B4D581099E}"/>
          </ac:spMkLst>
        </pc:spChg>
        <pc:picChg chg="add mod">
          <ac:chgData name="Patrick Spohr" userId="52d4397b1069a9aa" providerId="LiveId" clId="{284827EB-8E63-4067-B64E-6C53E7D6EDEE}" dt="2024-01-11T12:28:33.933" v="9387" actId="1076"/>
          <ac:picMkLst>
            <pc:docMk/>
            <pc:sldMk cId="2608921988" sldId="307"/>
            <ac:picMk id="20" creationId="{602F97C9-2238-DB51-F80D-FFE2308817D8}"/>
          </ac:picMkLst>
        </pc:picChg>
      </pc:sldChg>
      <pc:sldChg chg="addSp modSp add mod">
        <pc:chgData name="Patrick Spohr" userId="52d4397b1069a9aa" providerId="LiveId" clId="{284827EB-8E63-4067-B64E-6C53E7D6EDEE}" dt="2024-01-11T12:29:14.137" v="9399" actId="20577"/>
        <pc:sldMkLst>
          <pc:docMk/>
          <pc:sldMk cId="3281325453" sldId="308"/>
        </pc:sldMkLst>
        <pc:spChg chg="add mod">
          <ac:chgData name="Patrick Spohr" userId="52d4397b1069a9aa" providerId="LiveId" clId="{284827EB-8E63-4067-B64E-6C53E7D6EDEE}" dt="2024-01-11T12:29:14.137" v="9399" actId="20577"/>
          <ac:spMkLst>
            <pc:docMk/>
            <pc:sldMk cId="3281325453" sldId="308"/>
            <ac:spMk id="2" creationId="{1A36AA5C-00C8-5ECD-8391-863EA2EEBD76}"/>
          </ac:spMkLst>
        </pc:spChg>
        <pc:spChg chg="mod">
          <ac:chgData name="Patrick Spohr" userId="52d4397b1069a9aa" providerId="LiveId" clId="{284827EB-8E63-4067-B64E-6C53E7D6EDEE}" dt="2024-01-07T10:56:28.504" v="3480" actId="20577"/>
          <ac:spMkLst>
            <pc:docMk/>
            <pc:sldMk cId="3281325453" sldId="308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3:30.665" v="3727" actId="20577"/>
          <ac:spMkLst>
            <pc:docMk/>
            <pc:sldMk cId="3281325453" sldId="308"/>
            <ac:spMk id="19" creationId="{33CE8278-B23B-7668-5A8A-C0A6906C368A}"/>
          </ac:spMkLst>
        </pc:spChg>
        <pc:spChg chg="mod">
          <ac:chgData name="Patrick Spohr" userId="52d4397b1069a9aa" providerId="LiveId" clId="{284827EB-8E63-4067-B64E-6C53E7D6EDEE}" dt="2024-01-07T10:56:38.598" v="3487" actId="20577"/>
          <ac:spMkLst>
            <pc:docMk/>
            <pc:sldMk cId="3281325453" sldId="308"/>
            <ac:spMk id="22" creationId="{0FB120D4-13B3-C1AB-BC27-40B4D581099E}"/>
          </ac:spMkLst>
        </pc:spChg>
        <pc:picChg chg="mod">
          <ac:chgData name="Patrick Spohr" userId="52d4397b1069a9aa" providerId="LiveId" clId="{284827EB-8E63-4067-B64E-6C53E7D6EDEE}" dt="2024-01-07T10:57:06.785" v="3488" actId="14826"/>
          <ac:picMkLst>
            <pc:docMk/>
            <pc:sldMk cId="3281325453" sldId="308"/>
            <ac:picMk id="20" creationId="{602F97C9-2238-DB51-F80D-FFE2308817D8}"/>
          </ac:picMkLst>
        </pc:picChg>
      </pc:sldChg>
      <pc:sldChg chg="addSp modSp add mod">
        <pc:chgData name="Patrick Spohr" userId="52d4397b1069a9aa" providerId="LiveId" clId="{284827EB-8E63-4067-B64E-6C53E7D6EDEE}" dt="2024-01-11T12:29:25.737" v="9401" actId="20577"/>
        <pc:sldMkLst>
          <pc:docMk/>
          <pc:sldMk cId="1908094730" sldId="309"/>
        </pc:sldMkLst>
        <pc:spChg chg="add mod">
          <ac:chgData name="Patrick Spohr" userId="52d4397b1069a9aa" providerId="LiveId" clId="{284827EB-8E63-4067-B64E-6C53E7D6EDEE}" dt="2024-01-11T12:29:25.737" v="9401" actId="20577"/>
          <ac:spMkLst>
            <pc:docMk/>
            <pc:sldMk cId="1908094730" sldId="309"/>
            <ac:spMk id="2" creationId="{041F0231-DB11-742C-2103-72043D3B39A8}"/>
          </ac:spMkLst>
        </pc:spChg>
        <pc:spChg chg="mod">
          <ac:chgData name="Patrick Spohr" userId="52d4397b1069a9aa" providerId="LiveId" clId="{284827EB-8E63-4067-B64E-6C53E7D6EDEE}" dt="2024-01-07T10:58:19.776" v="3574" actId="20577"/>
          <ac:spMkLst>
            <pc:docMk/>
            <pc:sldMk cId="1908094730" sldId="309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5:10.716" v="3774" actId="20577"/>
          <ac:spMkLst>
            <pc:docMk/>
            <pc:sldMk cId="1908094730" sldId="309"/>
            <ac:spMk id="19" creationId="{33CE8278-B23B-7668-5A8A-C0A6906C368A}"/>
          </ac:spMkLst>
        </pc:spChg>
        <pc:picChg chg="mod">
          <ac:chgData name="Patrick Spohr" userId="52d4397b1069a9aa" providerId="LiveId" clId="{284827EB-8E63-4067-B64E-6C53E7D6EDEE}" dt="2024-01-07T10:58:28.961" v="3575" actId="14826"/>
          <ac:picMkLst>
            <pc:docMk/>
            <pc:sldMk cId="1908094730" sldId="309"/>
            <ac:picMk id="20" creationId="{602F97C9-2238-DB51-F80D-FFE2308817D8}"/>
          </ac:picMkLst>
        </pc:picChg>
      </pc:sldChg>
      <pc:sldChg chg="addSp delSp modSp add mod">
        <pc:chgData name="Patrick Spohr" userId="52d4397b1069a9aa" providerId="LiveId" clId="{284827EB-8E63-4067-B64E-6C53E7D6EDEE}" dt="2024-01-11T12:15:14.758" v="9302" actId="122"/>
        <pc:sldMkLst>
          <pc:docMk/>
          <pc:sldMk cId="2001065096" sldId="310"/>
        </pc:sldMkLst>
        <pc:spChg chg="mod">
          <ac:chgData name="Patrick Spohr" userId="52d4397b1069a9aa" providerId="LiveId" clId="{284827EB-8E63-4067-B64E-6C53E7D6EDEE}" dt="2024-01-07T11:06:45.827" v="3784" actId="1076"/>
          <ac:spMkLst>
            <pc:docMk/>
            <pc:sldMk cId="2001065096" sldId="310"/>
            <ac:spMk id="2" creationId="{99C3CE92-8929-3C18-ADD0-048F952B5574}"/>
          </ac:spMkLst>
        </pc:spChg>
        <pc:spChg chg="add del mod">
          <ac:chgData name="Patrick Spohr" userId="52d4397b1069a9aa" providerId="LiveId" clId="{284827EB-8E63-4067-B64E-6C53E7D6EDEE}" dt="2024-01-07T11:09:08.840" v="3894" actId="478"/>
          <ac:spMkLst>
            <pc:docMk/>
            <pc:sldMk cId="2001065096" sldId="310"/>
            <ac:spMk id="3" creationId="{7DF5E75E-DBF5-7BF1-BEA7-7DDF859C1F37}"/>
          </ac:spMkLst>
        </pc:spChg>
        <pc:spChg chg="add mod">
          <ac:chgData name="Patrick Spohr" userId="52d4397b1069a9aa" providerId="LiveId" clId="{284827EB-8E63-4067-B64E-6C53E7D6EDEE}" dt="2024-01-11T12:15:06.173" v="9300" actId="207"/>
          <ac:spMkLst>
            <pc:docMk/>
            <pc:sldMk cId="2001065096" sldId="310"/>
            <ac:spMk id="4" creationId="{B2B287DA-888A-8A39-52F0-FE15184F9181}"/>
          </ac:spMkLst>
        </pc:spChg>
        <pc:spChg chg="add mod">
          <ac:chgData name="Patrick Spohr" userId="52d4397b1069a9aa" providerId="LiveId" clId="{284827EB-8E63-4067-B64E-6C53E7D6EDEE}" dt="2024-01-07T11:10:00.743" v="3937" actId="20577"/>
          <ac:spMkLst>
            <pc:docMk/>
            <pc:sldMk cId="2001065096" sldId="310"/>
            <ac:spMk id="5" creationId="{A7AF9848-32E5-7D6E-D47D-8E4E3424E8DB}"/>
          </ac:spMkLst>
        </pc:spChg>
        <pc:spChg chg="mod">
          <ac:chgData name="Patrick Spohr" userId="52d4397b1069a9aa" providerId="LiveId" clId="{284827EB-8E63-4067-B64E-6C53E7D6EDEE}" dt="2024-01-11T12:15:04.642" v="9299" actId="207"/>
          <ac:spMkLst>
            <pc:docMk/>
            <pc:sldMk cId="2001065096" sldId="310"/>
            <ac:spMk id="20" creationId="{F91E8DE8-E257-6CC0-7BEA-1BE776BF4800}"/>
          </ac:spMkLst>
        </pc:spChg>
        <pc:spChg chg="del mod">
          <ac:chgData name="Patrick Spohr" userId="52d4397b1069a9aa" providerId="LiveId" clId="{284827EB-8E63-4067-B64E-6C53E7D6EDEE}" dt="2024-01-07T11:07:37.648" v="3849" actId="478"/>
          <ac:spMkLst>
            <pc:docMk/>
            <pc:sldMk cId="2001065096" sldId="310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1:07:39.122" v="3850" actId="478"/>
          <ac:spMkLst>
            <pc:docMk/>
            <pc:sldMk cId="2001065096" sldId="310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11T12:15:14.758" v="9302" actId="122"/>
          <ac:spMkLst>
            <pc:docMk/>
            <pc:sldMk cId="2001065096" sldId="310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1:06:47.280" v="3785" actId="478"/>
          <ac:picMkLst>
            <pc:docMk/>
            <pc:sldMk cId="2001065096" sldId="310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1:06:47.624" v="3786" actId="478"/>
          <ac:picMkLst>
            <pc:docMk/>
            <pc:sldMk cId="2001065096" sldId="310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1:06:47.947" v="3787" actId="478"/>
          <ac:picMkLst>
            <pc:docMk/>
            <pc:sldMk cId="2001065096" sldId="310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1:06:48.321" v="3788" actId="478"/>
          <ac:picMkLst>
            <pc:docMk/>
            <pc:sldMk cId="2001065096" sldId="310"/>
            <ac:picMk id="28" creationId="{0053F6BE-811A-89CD-37F5-8624E76B4552}"/>
          </ac:picMkLst>
        </pc:picChg>
      </pc:sldChg>
      <pc:sldChg chg="addSp delSp modSp add mod">
        <pc:chgData name="Patrick Spohr" userId="52d4397b1069a9aa" providerId="LiveId" clId="{284827EB-8E63-4067-B64E-6C53E7D6EDEE}" dt="2024-01-07T14:14:25.851" v="8756" actId="1076"/>
        <pc:sldMkLst>
          <pc:docMk/>
          <pc:sldMk cId="2134472046" sldId="311"/>
        </pc:sldMkLst>
        <pc:spChg chg="mod">
          <ac:chgData name="Patrick Spohr" userId="52d4397b1069a9aa" providerId="LiveId" clId="{284827EB-8E63-4067-B64E-6C53E7D6EDEE}" dt="2024-01-07T11:55:50.704" v="5007" actId="1076"/>
          <ac:spMkLst>
            <pc:docMk/>
            <pc:sldMk cId="2134472046" sldId="311"/>
            <ac:spMk id="2" creationId="{1F213FE2-3EA0-3DC4-4496-DD0460ACAE87}"/>
          </ac:spMkLst>
        </pc:spChg>
        <pc:spChg chg="del">
          <ac:chgData name="Patrick Spohr" userId="52d4397b1069a9aa" providerId="LiveId" clId="{284827EB-8E63-4067-B64E-6C53E7D6EDEE}" dt="2024-01-07T11:51:28.521" v="4936" actId="478"/>
          <ac:spMkLst>
            <pc:docMk/>
            <pc:sldMk cId="2134472046" sldId="311"/>
            <ac:spMk id="3" creationId="{EFB838A0-8DFF-F702-1228-DCE0CAF5420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5" creationId="{07E8259D-61CE-D1FA-77B1-4CE2118EB85F}"/>
          </ac:spMkLst>
        </pc:spChg>
        <pc:spChg chg="add del mod">
          <ac:chgData name="Patrick Spohr" userId="52d4397b1069a9aa" providerId="LiveId" clId="{284827EB-8E63-4067-B64E-6C53E7D6EDEE}" dt="2024-01-07T11:51:29.422" v="4937" actId="478"/>
          <ac:spMkLst>
            <pc:docMk/>
            <pc:sldMk cId="2134472046" sldId="311"/>
            <ac:spMk id="7" creationId="{8C00A35B-EDC4-619B-3F0B-46772C58CCB8}"/>
          </ac:spMkLst>
        </pc:spChg>
        <pc:spChg chg="add del mod">
          <ac:chgData name="Patrick Spohr" userId="52d4397b1069a9aa" providerId="LiveId" clId="{284827EB-8E63-4067-B64E-6C53E7D6EDEE}" dt="2024-01-07T11:51:30.984" v="4938" actId="478"/>
          <ac:spMkLst>
            <pc:docMk/>
            <pc:sldMk cId="2134472046" sldId="311"/>
            <ac:spMk id="9" creationId="{DCA6F567-F0D0-54BF-2907-D243185A7A2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3" creationId="{DE843243-D5AF-4FB8-A0B6-47BAF2CEE0E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6" creationId="{5BED3666-C4F3-A66F-7532-29A6BA615BC9}"/>
          </ac:spMkLst>
        </pc:spChg>
        <pc:spChg chg="add mod">
          <ac:chgData name="Patrick Spohr" userId="52d4397b1069a9aa" providerId="LiveId" clId="{284827EB-8E63-4067-B64E-6C53E7D6EDEE}" dt="2024-01-07T11:55:03.574" v="5006" actId="1076"/>
          <ac:spMkLst>
            <pc:docMk/>
            <pc:sldMk cId="2134472046" sldId="311"/>
            <ac:spMk id="19" creationId="{1C88C144-7853-6698-C2B9-D2D886C1403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7T11:51:26.664" v="4935" actId="478"/>
          <ac:grpSpMkLst>
            <pc:docMk/>
            <pc:sldMk cId="2134472046" sldId="311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7T11:53:28.627" v="4985" actId="478"/>
          <ac:picMkLst>
            <pc:docMk/>
            <pc:sldMk cId="2134472046" sldId="311"/>
            <ac:picMk id="11" creationId="{70786F66-915C-83EB-9AD4-EDE203C34109}"/>
          </ac:picMkLst>
        </pc:picChg>
        <pc:picChg chg="add del mod">
          <ac:chgData name="Patrick Spohr" userId="52d4397b1069a9aa" providerId="LiveId" clId="{284827EB-8E63-4067-B64E-6C53E7D6EDEE}" dt="2024-01-07T11:53:28.950" v="4986" actId="478"/>
          <ac:picMkLst>
            <pc:docMk/>
            <pc:sldMk cId="2134472046" sldId="311"/>
            <ac:picMk id="14" creationId="{61B2E9C3-AA76-91B6-5021-FE3BE46C88A3}"/>
          </ac:picMkLst>
        </pc:picChg>
        <pc:picChg chg="add del mod">
          <ac:chgData name="Patrick Spohr" userId="52d4397b1069a9aa" providerId="LiveId" clId="{284827EB-8E63-4067-B64E-6C53E7D6EDEE}" dt="2024-01-07T11:53:27.980" v="4984" actId="478"/>
          <ac:picMkLst>
            <pc:docMk/>
            <pc:sldMk cId="2134472046" sldId="311"/>
            <ac:picMk id="17" creationId="{FDAF77F6-ACC7-67D0-64C2-7288B9D97D9E}"/>
          </ac:picMkLst>
        </pc:picChg>
        <pc:picChg chg="add mod">
          <ac:chgData name="Patrick Spohr" userId="52d4397b1069a9aa" providerId="LiveId" clId="{284827EB-8E63-4067-B64E-6C53E7D6EDEE}" dt="2024-01-07T14:14:25.851" v="8756" actId="1076"/>
          <ac:picMkLst>
            <pc:docMk/>
            <pc:sldMk cId="2134472046" sldId="311"/>
            <ac:picMk id="1026" creationId="{B716ADEE-136A-CF99-7120-C6DAC11A3DF6}"/>
          </ac:picMkLst>
        </pc:pic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4" creationId="{3398F77D-9C5D-5F46-2E22-E3DF5C8037E3}"/>
          </ac:cxnSpMkLst>
        </pc:cxnChg>
      </pc:sldChg>
      <pc:sldChg chg="addSp delSp modSp add mod">
        <pc:chgData name="Patrick Spohr" userId="52d4397b1069a9aa" providerId="LiveId" clId="{284827EB-8E63-4067-B64E-6C53E7D6EDEE}" dt="2024-01-11T12:03:28.291" v="9196" actId="1076"/>
        <pc:sldMkLst>
          <pc:docMk/>
          <pc:sldMk cId="4123123746" sldId="312"/>
        </pc:sldMkLst>
        <pc:spChg chg="del">
          <ac:chgData name="Patrick Spohr" userId="52d4397b1069a9aa" providerId="LiveId" clId="{284827EB-8E63-4067-B64E-6C53E7D6EDEE}" dt="2024-01-07T14:14:38.110" v="8758" actId="478"/>
          <ac:spMkLst>
            <pc:docMk/>
            <pc:sldMk cId="4123123746" sldId="312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" creationId="{0564E10F-1F01-AF73-5FAA-399CFF71638E}"/>
          </ac:spMkLst>
        </pc:spChg>
        <pc:spChg chg="mod">
          <ac:chgData name="Patrick Spohr" userId="52d4397b1069a9aa" providerId="LiveId" clId="{284827EB-8E63-4067-B64E-6C53E7D6EDEE}" dt="2024-01-07T14:14:35.916" v="8757" actId="1076"/>
          <ac:spMkLst>
            <pc:docMk/>
            <pc:sldMk cId="4123123746" sldId="312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14" creationId="{0C429275-2537-D937-A59D-C3902CFD866B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5" creationId="{D23F53C4-D739-89B9-B918-A350E7375A63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6" creationId="{A99AE51A-3EF2-8AF3-5328-0825A5BD300E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7" creationId="{EF30FD33-C96B-96D2-2C01-790BE9653490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0" creationId="{94C8A843-6FC2-0947-3E62-8B151A630625}"/>
          </ac:spMkLst>
        </pc:spChg>
        <pc:spChg chg="add del">
          <ac:chgData name="Patrick Spohr" userId="52d4397b1069a9aa" providerId="LiveId" clId="{284827EB-8E63-4067-B64E-6C53E7D6EDEE}" dt="2024-01-07T12:33:03.102" v="6281" actId="22"/>
          <ac:spMkLst>
            <pc:docMk/>
            <pc:sldMk cId="4123123746" sldId="312"/>
            <ac:spMk id="24" creationId="{96781BF7-DC70-144F-F28E-5CCBFFE0BACC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5" creationId="{860DDAF4-5A2E-0499-415C-99EB4920515C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26" creationId="{2355A422-EBC3-974B-95E4-FC583D31AC81}"/>
          </ac:spMkLst>
        </pc:spChg>
        <pc:spChg chg="add mod">
          <ac:chgData name="Patrick Spohr" userId="52d4397b1069a9aa" providerId="LiveId" clId="{284827EB-8E63-4067-B64E-6C53E7D6EDEE}" dt="2024-01-07T13:06:04.431" v="7408" actId="1076"/>
          <ac:spMkLst>
            <pc:docMk/>
            <pc:sldMk cId="4123123746" sldId="312"/>
            <ac:spMk id="27" creationId="{A18AF28B-8156-8C4C-7602-1434293BC4A5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6" creationId="{3DE22AEE-5FE7-411E-BE12-05628BC028BA}"/>
          </ac:spMkLst>
        </pc:sp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7" creationId="{AC650B77-CCF8-82AC-C2C4-84E0194D3262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9" creationId="{C7E16405-F8C2-9BCC-7F00-771934024DB2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11" creationId="{D9A7AA63-7A56-F55E-4B0C-96E1B39E20C3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13" creationId="{D4754205-F9B6-70EF-7B41-DDC84EEA9A09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19" creationId="{4E8F318F-6AF7-1FC3-979F-6739DE5A2FD5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22" creationId="{AB9B12A9-1F4E-9B9B-C2F9-B0A1E53DA894}"/>
          </ac:picMkLst>
        </pc:picChg>
      </pc:sldChg>
      <pc:sldChg chg="addSp delSp modSp new mod">
        <pc:chgData name="Patrick Spohr" userId="52d4397b1069a9aa" providerId="LiveId" clId="{284827EB-8E63-4067-B64E-6C53E7D6EDEE}" dt="2024-01-07T13:05:49.187" v="7404" actId="1076"/>
        <pc:sldMkLst>
          <pc:docMk/>
          <pc:sldMk cId="2187735813" sldId="313"/>
        </pc:sldMkLst>
        <pc:spChg chg="del mod">
          <ac:chgData name="Patrick Spohr" userId="52d4397b1069a9aa" providerId="LiveId" clId="{284827EB-8E63-4067-B64E-6C53E7D6EDEE}" dt="2024-01-07T12:22:13.219" v="6027" actId="478"/>
          <ac:spMkLst>
            <pc:docMk/>
            <pc:sldMk cId="2187735813" sldId="313"/>
            <ac:spMk id="2" creationId="{3B70E115-413D-2847-909A-AF222F6F88A8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3" creationId="{E4A48A76-B73F-B53E-A409-E4D8093177DA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4" creationId="{22A9BC82-E32F-E2B8-69BC-42225A64AE36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5" creationId="{091213F4-B413-B123-7150-11A246AE12FE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6" creationId="{9DC89893-AB5E-D7D3-CDC9-8953504EFA53}"/>
          </ac:spMkLst>
        </pc:spChg>
        <pc:spChg chg="add mod">
          <ac:chgData name="Patrick Spohr" userId="52d4397b1069a9aa" providerId="LiveId" clId="{284827EB-8E63-4067-B64E-6C53E7D6EDEE}" dt="2024-01-07T12:22:17.947" v="6030" actId="1076"/>
          <ac:spMkLst>
            <pc:docMk/>
            <pc:sldMk cId="2187735813" sldId="313"/>
            <ac:spMk id="10" creationId="{EBB0D53B-4D8F-3259-BC21-6E9C99A9E677}"/>
          </ac:spMkLst>
        </pc:spChg>
        <pc:spChg chg="add mod">
          <ac:chgData name="Patrick Spohr" userId="52d4397b1069a9aa" providerId="LiveId" clId="{284827EB-8E63-4067-B64E-6C53E7D6EDEE}" dt="2024-01-07T12:22:20.729" v="6031" actId="1076"/>
          <ac:spMkLst>
            <pc:docMk/>
            <pc:sldMk cId="2187735813" sldId="313"/>
            <ac:spMk id="11" creationId="{8559A527-91D8-8199-F4CE-DE9865813C02}"/>
          </ac:spMkLst>
        </pc:spChg>
        <pc:spChg chg="add mod">
          <ac:chgData name="Patrick Spohr" userId="52d4397b1069a9aa" providerId="LiveId" clId="{284827EB-8E63-4067-B64E-6C53E7D6EDEE}" dt="2024-01-07T13:04:02.466" v="7375" actId="1076"/>
          <ac:spMkLst>
            <pc:docMk/>
            <pc:sldMk cId="2187735813" sldId="313"/>
            <ac:spMk id="12" creationId="{9ABFADA4-6A20-AD27-64D9-3FBB7B1891C7}"/>
          </ac:spMkLst>
        </pc:spChg>
        <pc:spChg chg="add del">
          <ac:chgData name="Patrick Spohr" userId="52d4397b1069a9aa" providerId="LiveId" clId="{284827EB-8E63-4067-B64E-6C53E7D6EDEE}" dt="2024-01-07T12:23:39.642" v="6070" actId="22"/>
          <ac:spMkLst>
            <pc:docMk/>
            <pc:sldMk cId="2187735813" sldId="313"/>
            <ac:spMk id="14" creationId="{FB0DC4EB-B3D2-B1E3-2333-8365E26DE317}"/>
          </ac:spMkLst>
        </pc:spChg>
        <pc:spChg chg="add mod">
          <ac:chgData name="Patrick Spohr" userId="52d4397b1069a9aa" providerId="LiveId" clId="{284827EB-8E63-4067-B64E-6C53E7D6EDEE}" dt="2024-01-07T13:05:49.187" v="7404" actId="1076"/>
          <ac:spMkLst>
            <pc:docMk/>
            <pc:sldMk cId="2187735813" sldId="313"/>
            <ac:spMk id="16" creationId="{25297D40-31F1-47A9-A0F9-52EFF34BDE8A}"/>
          </ac:spMkLst>
        </pc:spChg>
        <pc:spChg chg="add mod">
          <ac:chgData name="Patrick Spohr" userId="52d4397b1069a9aa" providerId="LiveId" clId="{284827EB-8E63-4067-B64E-6C53E7D6EDEE}" dt="2024-01-07T13:04:27.166" v="7382" actId="1076"/>
          <ac:spMkLst>
            <pc:docMk/>
            <pc:sldMk cId="2187735813" sldId="313"/>
            <ac:spMk id="17" creationId="{BA026BC8-2A87-C71B-9198-8C4AFA75F640}"/>
          </ac:spMkLst>
        </pc:sp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19" creationId="{2C7E3FAC-6BE3-FB42-E5FC-CA32B14D668D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1" creationId="{D682AE21-AA58-C601-2AF1-F0C90F7B3A85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3" creationId="{2334A9DC-C097-34B5-F656-7FBE0AADFC9E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5" creationId="{7D7165EC-52C8-0332-AA2B-E5660AB4FD82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7" creationId="{24DA1256-CD6C-8073-8FF3-7E11BB55ACD6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9" creationId="{8772694A-2022-8295-A367-439473F32799}"/>
          </ac:picMkLst>
        </pc:picChg>
        <pc:picChg chg="add del mod">
          <ac:chgData name="Patrick Spohr" userId="52d4397b1069a9aa" providerId="LiveId" clId="{284827EB-8E63-4067-B64E-6C53E7D6EDEE}" dt="2024-01-07T12:27:26.997" v="6168" actId="478"/>
          <ac:picMkLst>
            <pc:docMk/>
            <pc:sldMk cId="2187735813" sldId="313"/>
            <ac:picMk id="31" creationId="{724F1FF9-3F3C-B387-CE37-BC2A3C59B020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3" creationId="{087D8A29-502E-1E55-6592-94E62C16BC5F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5" creationId="{D21F0C8B-4E27-F108-0345-2E8B1BDD99CD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6" creationId="{C00CBA1C-4420-84B3-9A45-1B234B8015B8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7" creationId="{6D0F98E6-3F12-B953-8500-6863B6FC5326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8" creationId="{CA28E0CE-65A2-929B-D767-6D363F1EA8BF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9" creationId="{307BBD2A-E14F-3FC2-7FFA-FB7630C14077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0" creationId="{43445597-02AC-AE35-0E0F-66F0444AC0EC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1" creationId="{6553EB4A-45EC-942D-DA41-B795A9F3FE09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2" creationId="{0F93B928-9AEB-F114-108C-2157D2C2BB7A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3" creationId="{C312367D-760E-F4D8-9424-86BC558EC8E3}"/>
          </ac:picMkLst>
        </pc:picChg>
      </pc:sldChg>
      <pc:sldChg chg="addSp delSp modSp new mod">
        <pc:chgData name="Patrick Spohr" userId="52d4397b1069a9aa" providerId="LiveId" clId="{284827EB-8E63-4067-B64E-6C53E7D6EDEE}" dt="2024-01-07T13:12:09.917" v="7425" actId="20577"/>
        <pc:sldMkLst>
          <pc:docMk/>
          <pc:sldMk cId="2751266534" sldId="314"/>
        </pc:sldMkLst>
        <pc:spChg chg="mod">
          <ac:chgData name="Patrick Spohr" userId="52d4397b1069a9aa" providerId="LiveId" clId="{284827EB-8E63-4067-B64E-6C53E7D6EDEE}" dt="2024-01-07T12:59:27.188" v="7344" actId="20577"/>
          <ac:spMkLst>
            <pc:docMk/>
            <pc:sldMk cId="2751266534" sldId="314"/>
            <ac:spMk id="2" creationId="{4824EC69-0AD2-19E8-2C4A-36DBE4712DC3}"/>
          </ac:spMkLst>
        </pc:spChg>
        <pc:spChg chg="del">
          <ac:chgData name="Patrick Spohr" userId="52d4397b1069a9aa" providerId="LiveId" clId="{284827EB-8E63-4067-B64E-6C53E7D6EDEE}" dt="2024-01-07T13:01:43.732" v="7346" actId="931"/>
          <ac:spMkLst>
            <pc:docMk/>
            <pc:sldMk cId="2751266534" sldId="314"/>
            <ac:spMk id="3" creationId="{AC77E15C-B027-3A20-E29F-90A962A6A8F8}"/>
          </ac:spMkLst>
        </pc:spChg>
        <pc:spChg chg="del">
          <ac:chgData name="Patrick Spohr" userId="52d4397b1069a9aa" providerId="LiveId" clId="{284827EB-8E63-4067-B64E-6C53E7D6EDEE}" dt="2024-01-07T13:02:02.826" v="7350" actId="931"/>
          <ac:spMkLst>
            <pc:docMk/>
            <pc:sldMk cId="2751266534" sldId="314"/>
            <ac:spMk id="4" creationId="{4B3B215E-687E-A238-53BB-CB1DEFFBB6BD}"/>
          </ac:spMkLst>
        </pc:spChg>
        <pc:spChg chg="del">
          <ac:chgData name="Patrick Spohr" userId="52d4397b1069a9aa" providerId="LiveId" clId="{284827EB-8E63-4067-B64E-6C53E7D6EDEE}" dt="2024-01-07T13:02:26.540" v="7359" actId="931"/>
          <ac:spMkLst>
            <pc:docMk/>
            <pc:sldMk cId="2751266534" sldId="314"/>
            <ac:spMk id="5" creationId="{C2E56A4A-63DF-B736-983C-DBDFE2FED145}"/>
          </ac:spMkLst>
        </pc:spChg>
        <pc:spChg chg="del">
          <ac:chgData name="Patrick Spohr" userId="52d4397b1069a9aa" providerId="LiveId" clId="{284827EB-8E63-4067-B64E-6C53E7D6EDEE}" dt="2024-01-07T13:02:50.361" v="7365" actId="931"/>
          <ac:spMkLst>
            <pc:docMk/>
            <pc:sldMk cId="2751266534" sldId="314"/>
            <ac:spMk id="6" creationId="{99368B44-0F8E-B51F-CDC6-4524199B01CA}"/>
          </ac:spMkLst>
        </pc:spChg>
        <pc:spChg chg="mod">
          <ac:chgData name="Patrick Spohr" userId="52d4397b1069a9aa" providerId="LiveId" clId="{284827EB-8E63-4067-B64E-6C53E7D6EDEE}" dt="2024-01-07T13:01:46.176" v="7349" actId="20577"/>
          <ac:spMkLst>
            <pc:docMk/>
            <pc:sldMk cId="2751266534" sldId="314"/>
            <ac:spMk id="7" creationId="{3A782595-11D4-9DFF-C24F-3574F918A2BC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8" creationId="{ED4F04CE-3FDC-A6EC-A19F-AD694CECAB11}"/>
          </ac:spMkLst>
        </pc:spChg>
        <pc:spChg chg="mod">
          <ac:chgData name="Patrick Spohr" userId="52d4397b1069a9aa" providerId="LiveId" clId="{284827EB-8E63-4067-B64E-6C53E7D6EDEE}" dt="2024-01-07T13:02:05.802" v="7358" actId="20577"/>
          <ac:spMkLst>
            <pc:docMk/>
            <pc:sldMk cId="2751266534" sldId="314"/>
            <ac:spMk id="9" creationId="{25CFC3FF-121F-9394-89E1-9B0CCE22A518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0" creationId="{B2A7F390-350B-20B6-B7EF-BBA97B16528F}"/>
          </ac:spMkLst>
        </pc:spChg>
        <pc:spChg chg="mod">
          <ac:chgData name="Patrick Spohr" userId="52d4397b1069a9aa" providerId="LiveId" clId="{284827EB-8E63-4067-B64E-6C53E7D6EDEE}" dt="2024-01-07T13:02:28.818" v="7364" actId="20577"/>
          <ac:spMkLst>
            <pc:docMk/>
            <pc:sldMk cId="2751266534" sldId="314"/>
            <ac:spMk id="11" creationId="{65D9811A-181B-E243-1A09-05B4222D133B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2" creationId="{86FD4B90-81BF-F077-F39C-EA212A1B2C0C}"/>
          </ac:spMkLst>
        </pc:spChg>
        <pc:spChg chg="mod">
          <ac:chgData name="Patrick Spohr" userId="52d4397b1069a9aa" providerId="LiveId" clId="{284827EB-8E63-4067-B64E-6C53E7D6EDEE}" dt="2024-01-07T13:03:16.906" v="7368" actId="20577"/>
          <ac:spMkLst>
            <pc:docMk/>
            <pc:sldMk cId="2751266534" sldId="314"/>
            <ac:spMk id="13" creationId="{3F8E6266-74D5-6690-3F23-4FA44E247B46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4" creationId="{149EC473-7E8F-E986-796F-C7BB6F34E2FD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8" creationId="{516C19B2-673A-074B-2133-A5419A82EB7E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9" creationId="{A1E1435B-C4B7-F292-C1B6-D617962920F4}"/>
          </ac:spMkLst>
        </pc:spChg>
        <pc:spChg chg="add mod">
          <ac:chgData name="Patrick Spohr" userId="52d4397b1069a9aa" providerId="LiveId" clId="{284827EB-8E63-4067-B64E-6C53E7D6EDEE}" dt="2024-01-07T13:07:08.325" v="7419" actId="1076"/>
          <ac:spMkLst>
            <pc:docMk/>
            <pc:sldMk cId="2751266534" sldId="314"/>
            <ac:spMk id="20" creationId="{FF5508DB-3A2B-7836-C6F2-960D11467A1C}"/>
          </ac:spMkLst>
        </pc:spChg>
        <pc:spChg chg="add del">
          <ac:chgData name="Patrick Spohr" userId="52d4397b1069a9aa" providerId="LiveId" clId="{284827EB-8E63-4067-B64E-6C53E7D6EDEE}" dt="2024-01-07T13:05:01.315" v="7385" actId="22"/>
          <ac:spMkLst>
            <pc:docMk/>
            <pc:sldMk cId="2751266534" sldId="314"/>
            <ac:spMk id="30" creationId="{4965C3E0-6E5B-3C12-B928-EA825A23EC9D}"/>
          </ac:spMkLst>
        </pc:spChg>
        <pc:spChg chg="add mod">
          <ac:chgData name="Patrick Spohr" userId="52d4397b1069a9aa" providerId="LiveId" clId="{284827EB-8E63-4067-B64E-6C53E7D6EDEE}" dt="2024-01-07T13:12:09.917" v="7425" actId="20577"/>
          <ac:spMkLst>
            <pc:docMk/>
            <pc:sldMk cId="2751266534" sldId="314"/>
            <ac:spMk id="31" creationId="{549E3F16-EAC3-A120-C9FE-F5ED8D98E69D}"/>
          </ac:spMkLst>
        </pc:spChg>
        <pc:spChg chg="add mod">
          <ac:chgData name="Patrick Spohr" userId="52d4397b1069a9aa" providerId="LiveId" clId="{284827EB-8E63-4067-B64E-6C53E7D6EDEE}" dt="2024-01-07T13:07:09.821" v="7420" actId="1076"/>
          <ac:spMkLst>
            <pc:docMk/>
            <pc:sldMk cId="2751266534" sldId="314"/>
            <ac:spMk id="32" creationId="{B3768175-9692-F83C-44F4-0600C283E699}"/>
          </ac:spMkLst>
        </pc:spChg>
        <pc:picChg chg="add mod">
          <ac:chgData name="Patrick Spohr" userId="52d4397b1069a9aa" providerId="LiveId" clId="{284827EB-8E63-4067-B64E-6C53E7D6EDEE}" dt="2024-01-07T13:01:43.732" v="7346" actId="931"/>
          <ac:picMkLst>
            <pc:docMk/>
            <pc:sldMk cId="2751266534" sldId="314"/>
            <ac:picMk id="22" creationId="{D7982798-A87C-9F89-E967-FC6986B451F4}"/>
          </ac:picMkLst>
        </pc:picChg>
        <pc:picChg chg="add mod">
          <ac:chgData name="Patrick Spohr" userId="52d4397b1069a9aa" providerId="LiveId" clId="{284827EB-8E63-4067-B64E-6C53E7D6EDEE}" dt="2024-01-07T13:02:02.826" v="7350" actId="931"/>
          <ac:picMkLst>
            <pc:docMk/>
            <pc:sldMk cId="2751266534" sldId="314"/>
            <ac:picMk id="24" creationId="{4954BD40-A58D-411D-2AA6-81DF13052B4B}"/>
          </ac:picMkLst>
        </pc:picChg>
        <pc:picChg chg="add mod">
          <ac:chgData name="Patrick Spohr" userId="52d4397b1069a9aa" providerId="LiveId" clId="{284827EB-8E63-4067-B64E-6C53E7D6EDEE}" dt="2024-01-07T13:02:26.540" v="7359" actId="931"/>
          <ac:picMkLst>
            <pc:docMk/>
            <pc:sldMk cId="2751266534" sldId="314"/>
            <ac:picMk id="26" creationId="{7DE4F28E-EA45-EEB3-6C0E-C9DB05185610}"/>
          </ac:picMkLst>
        </pc:picChg>
        <pc:picChg chg="add mod">
          <ac:chgData name="Patrick Spohr" userId="52d4397b1069a9aa" providerId="LiveId" clId="{284827EB-8E63-4067-B64E-6C53E7D6EDEE}" dt="2024-01-07T13:02:50.361" v="7365" actId="931"/>
          <ac:picMkLst>
            <pc:docMk/>
            <pc:sldMk cId="2751266534" sldId="314"/>
            <ac:picMk id="28" creationId="{14C7A4FE-90EE-9ABE-8626-2E6D1F0E36F7}"/>
          </ac:picMkLst>
        </pc:picChg>
      </pc:sldChg>
      <pc:sldChg chg="modSp add mod">
        <pc:chgData name="Patrick Spohr" userId="52d4397b1069a9aa" providerId="LiveId" clId="{284827EB-8E63-4067-B64E-6C53E7D6EDEE}" dt="2024-01-07T14:03:22.392" v="8524" actId="20577"/>
        <pc:sldMkLst>
          <pc:docMk/>
          <pc:sldMk cId="753928492" sldId="315"/>
        </pc:sldMkLst>
        <pc:spChg chg="mod">
          <ac:chgData name="Patrick Spohr" userId="52d4397b1069a9aa" providerId="LiveId" clId="{284827EB-8E63-4067-B64E-6C53E7D6EDEE}" dt="2024-01-07T14:03:22.392" v="8524" actId="20577"/>
          <ac:spMkLst>
            <pc:docMk/>
            <pc:sldMk cId="753928492" sldId="315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07T13:33:04.510" v="8213" actId="20577"/>
          <ac:spMkLst>
            <pc:docMk/>
            <pc:sldMk cId="753928492" sldId="315"/>
            <ac:spMk id="10" creationId="{57AF382E-7ED2-380A-E149-3F3C08DB63DD}"/>
          </ac:spMkLst>
        </pc:spChg>
        <pc:spChg chg="mod">
          <ac:chgData name="Patrick Spohr" userId="52d4397b1069a9aa" providerId="LiveId" clId="{284827EB-8E63-4067-B64E-6C53E7D6EDEE}" dt="2024-01-07T13:33:00.395" v="8206" actId="20577"/>
          <ac:spMkLst>
            <pc:docMk/>
            <pc:sldMk cId="753928492" sldId="315"/>
            <ac:spMk id="16" creationId="{85D72E58-6538-AA57-A45E-73F9EE83F543}"/>
          </ac:spMkLst>
        </pc:spChg>
        <pc:picChg chg="mod">
          <ac:chgData name="Patrick Spohr" userId="52d4397b1069a9aa" providerId="LiveId" clId="{284827EB-8E63-4067-B64E-6C53E7D6EDEE}" dt="2024-01-07T13:49:37.375" v="8219" actId="14826"/>
          <ac:picMkLst>
            <pc:docMk/>
            <pc:sldMk cId="753928492" sldId="315"/>
            <ac:picMk id="13" creationId="{9A55D2AD-626C-D2B4-D561-A38A90F86B75}"/>
          </ac:picMkLst>
        </pc:picChg>
      </pc:sldChg>
      <pc:sldChg chg="addSp delSp modSp add mod">
        <pc:chgData name="Patrick Spohr" userId="52d4397b1069a9aa" providerId="LiveId" clId="{284827EB-8E63-4067-B64E-6C53E7D6EDEE}" dt="2024-01-11T12:09:00.109" v="9256" actId="20577"/>
        <pc:sldMkLst>
          <pc:docMk/>
          <pc:sldMk cId="267448268" sldId="316"/>
        </pc:sldMkLst>
        <pc:spChg chg="mod">
          <ac:chgData name="Patrick Spohr" userId="52d4397b1069a9aa" providerId="LiveId" clId="{284827EB-8E63-4067-B64E-6C53E7D6EDEE}" dt="2024-01-11T12:09:00.109" v="9256" actId="20577"/>
          <ac:spMkLst>
            <pc:docMk/>
            <pc:sldMk cId="267448268" sldId="316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11T12:07:01.588" v="9207" actId="20577"/>
          <ac:spMkLst>
            <pc:docMk/>
            <pc:sldMk cId="267448268" sldId="316"/>
            <ac:spMk id="10" creationId="{57AF382E-7ED2-380A-E149-3F3C08DB63DD}"/>
          </ac:spMkLst>
        </pc:spChg>
        <pc:spChg chg="mod">
          <ac:chgData name="Patrick Spohr" userId="52d4397b1069a9aa" providerId="LiveId" clId="{284827EB-8E63-4067-B64E-6C53E7D6EDEE}" dt="2024-01-07T14:04:27.956" v="8534" actId="20577"/>
          <ac:spMkLst>
            <pc:docMk/>
            <pc:sldMk cId="267448268" sldId="316"/>
            <ac:spMk id="16" creationId="{85D72E58-6538-AA57-A45E-73F9EE83F543}"/>
          </ac:spMkLst>
        </pc:spChg>
        <pc:picChg chg="add del mod">
          <ac:chgData name="Patrick Spohr" userId="52d4397b1069a9aa" providerId="LiveId" clId="{284827EB-8E63-4067-B64E-6C53E7D6EDEE}" dt="2024-01-07T14:05:17.183" v="8538"/>
          <ac:picMkLst>
            <pc:docMk/>
            <pc:sldMk cId="267448268" sldId="316"/>
            <ac:picMk id="3" creationId="{E5319354-96D0-BC39-D85F-2B3531160F41}"/>
          </ac:picMkLst>
        </pc:picChg>
        <pc:picChg chg="add del mod">
          <ac:chgData name="Patrick Spohr" userId="52d4397b1069a9aa" providerId="LiveId" clId="{284827EB-8E63-4067-B64E-6C53E7D6EDEE}" dt="2024-01-07T14:05:19.973" v="8540"/>
          <ac:picMkLst>
            <pc:docMk/>
            <pc:sldMk cId="267448268" sldId="316"/>
            <ac:picMk id="4" creationId="{ABAD3D47-8B42-AD5F-9930-4CE655A3C716}"/>
          </ac:picMkLst>
        </pc:picChg>
        <pc:picChg chg="mod">
          <ac:chgData name="Patrick Spohr" userId="52d4397b1069a9aa" providerId="LiveId" clId="{284827EB-8E63-4067-B64E-6C53E7D6EDEE}" dt="2024-01-07T14:05:27.002" v="8541" actId="14826"/>
          <ac:picMkLst>
            <pc:docMk/>
            <pc:sldMk cId="267448268" sldId="316"/>
            <ac:picMk id="13" creationId="{9A55D2AD-626C-D2B4-D561-A38A90F86B75}"/>
          </ac:picMkLst>
        </pc:picChg>
      </pc:sldChg>
      <pc:sldChg chg="delSp modSp add mod">
        <pc:chgData name="Patrick Spohr" userId="52d4397b1069a9aa" providerId="LiveId" clId="{284827EB-8E63-4067-B64E-6C53E7D6EDEE}" dt="2024-01-07T14:15:58.188" v="8779" actId="1076"/>
        <pc:sldMkLst>
          <pc:docMk/>
          <pc:sldMk cId="3392682544" sldId="317"/>
        </pc:sldMkLst>
        <pc:spChg chg="mod">
          <ac:chgData name="Patrick Spohr" userId="52d4397b1069a9aa" providerId="LiveId" clId="{284827EB-8E63-4067-B64E-6C53E7D6EDEE}" dt="2024-01-07T14:15:58.188" v="8779" actId="1076"/>
          <ac:spMkLst>
            <pc:docMk/>
            <pc:sldMk cId="3392682544" sldId="317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4" creationId="{FAD4A1ED-A9DF-8837-6526-4EDA2C4DF70F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6" creationId="{284888D0-C2C1-0581-0D02-52182D2E531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8" creationId="{6EC12D19-7680-2E83-F4D1-F6F59A0E4836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14" creationId="{BFBFA7DC-A8D7-0608-F332-7874C9245366}"/>
          </ac:spMkLst>
        </pc:spChg>
        <pc:spChg chg="mod">
          <ac:chgData name="Patrick Spohr" userId="52d4397b1069a9aa" providerId="LiveId" clId="{284827EB-8E63-4067-B64E-6C53E7D6EDEE}" dt="2024-01-07T14:15:58.188" v="8779" actId="1076"/>
          <ac:spMkLst>
            <pc:docMk/>
            <pc:sldMk cId="3392682544" sldId="317"/>
            <ac:spMk id="15" creationId="{44E18E02-9521-9AA8-CF15-9481084AE615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0" creationId="{F91E8DE8-E257-6CC0-7BEA-1BE776BF480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7" creationId="{A81EC2EE-5069-3657-3423-C445B32DEA07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3" creationId="{84029D92-CFF9-945A-3BB7-2536B48751CA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5" creationId="{AE5140DA-8F38-DA53-C243-EC97CF20CAD7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7" creationId="{2A4C2E6B-EAC8-B9E3-F5ED-9A02FDD89366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12" creationId="{4F397A18-C52E-3B77-22AA-F9C077387AD8}"/>
          </ac:picMkLst>
        </pc:picChg>
        <pc:picChg chg="del">
          <ac:chgData name="Patrick Spohr" userId="52d4397b1069a9aa" providerId="LiveId" clId="{284827EB-8E63-4067-B64E-6C53E7D6EDEE}" dt="2024-01-07T14:15:42.709" v="8772" actId="478"/>
          <ac:picMkLst>
            <pc:docMk/>
            <pc:sldMk cId="3392682544" sldId="317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4:15:45.720" v="8775" actId="478"/>
          <ac:picMkLst>
            <pc:docMk/>
            <pc:sldMk cId="3392682544" sldId="317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4:15:45.323" v="8774" actId="478"/>
          <ac:picMkLst>
            <pc:docMk/>
            <pc:sldMk cId="3392682544" sldId="317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4:15:46.106" v="8776" actId="478"/>
          <ac:picMkLst>
            <pc:docMk/>
            <pc:sldMk cId="3392682544" sldId="317"/>
            <ac:picMk id="28" creationId="{0053F6BE-811A-89CD-37F5-8624E76B4552}"/>
          </ac:picMkLst>
        </pc:picChg>
      </pc:sldChg>
      <pc:sldChg chg="add del">
        <pc:chgData name="Patrick Spohr" userId="52d4397b1069a9aa" providerId="LiveId" clId="{284827EB-8E63-4067-B64E-6C53E7D6EDEE}" dt="2024-01-12T10:45:31.801" v="10877" actId="47"/>
        <pc:sldMkLst>
          <pc:docMk/>
          <pc:sldMk cId="2212815768" sldId="318"/>
        </pc:sldMkLst>
      </pc:sldChg>
      <pc:sldChg chg="addSp delSp modSp add mod modClrScheme chgLayout">
        <pc:chgData name="Patrick Spohr" userId="52d4397b1069a9aa" providerId="LiveId" clId="{284827EB-8E63-4067-B64E-6C53E7D6EDEE}" dt="2024-01-12T10:44:44.547" v="10876" actId="20577"/>
        <pc:sldMkLst>
          <pc:docMk/>
          <pc:sldMk cId="4151520019" sldId="319"/>
        </pc:sldMkLst>
        <pc:spChg chg="del">
          <ac:chgData name="Patrick Spohr" userId="52d4397b1069a9aa" providerId="LiveId" clId="{284827EB-8E63-4067-B64E-6C53E7D6EDEE}" dt="2024-01-08T09:11:42.542" v="8930" actId="478"/>
          <ac:spMkLst>
            <pc:docMk/>
            <pc:sldMk cId="4151520019" sldId="319"/>
            <ac:spMk id="2" creationId="{287C8A32-FA0E-787B-9335-B03281B45E73}"/>
          </ac:spMkLst>
        </pc:spChg>
        <pc:spChg chg="mod">
          <ac:chgData name="Patrick Spohr" userId="52d4397b1069a9aa" providerId="LiveId" clId="{284827EB-8E63-4067-B64E-6C53E7D6EDEE}" dt="2024-01-08T09:13:06.722" v="9047" actId="1076"/>
          <ac:spMkLst>
            <pc:docMk/>
            <pc:sldMk cId="4151520019" sldId="31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8T09:13:13.869" v="9051" actId="478"/>
          <ac:spMkLst>
            <pc:docMk/>
            <pc:sldMk cId="4151520019" sldId="319"/>
            <ac:spMk id="5" creationId="{48FEE007-32FF-B3C3-7C22-FCACF0DCF33A}"/>
          </ac:spMkLst>
        </pc:spChg>
        <pc:spChg chg="add mod">
          <ac:chgData name="Patrick Spohr" userId="52d4397b1069a9aa" providerId="LiveId" clId="{284827EB-8E63-4067-B64E-6C53E7D6EDEE}" dt="2024-01-08T11:21:34.517" v="9130" actId="20577"/>
          <ac:spMkLst>
            <pc:docMk/>
            <pc:sldMk cId="4151520019" sldId="319"/>
            <ac:spMk id="7" creationId="{3ACF5431-6701-2C80-2C39-26D0378D1951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2" creationId="{A75D3B16-51A0-E0A6-DB16-108B70102922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3" creationId="{DF89FCCA-2E8E-5849-C86A-9091F72C839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5" creationId="{D56AB62C-FF38-4153-B496-F42C8DB04407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7" creationId="{17BD30DD-1CDC-42FA-A173-F6CFB93D911B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8" creationId="{550EF748-10F6-D98D-AA30-5B75DECC603E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9" creationId="{6FF16285-BEA6-47E3-8ECE-E17D4D08489A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0" creationId="{3FF59E2B-8CF4-4F96-9F85-850F62E8736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1" creationId="{1219ED57-7744-AA54-DD9D-6491E38B6E3D}"/>
          </ac:spMkLst>
        </pc:spChg>
        <pc:spChg chg="del mod ord">
          <ac:chgData name="Patrick Spohr" userId="52d4397b1069a9aa" providerId="LiveId" clId="{284827EB-8E63-4067-B64E-6C53E7D6EDEE}" dt="2024-01-08T09:13:12.437" v="9050" actId="478"/>
          <ac:spMkLst>
            <pc:docMk/>
            <pc:sldMk cId="4151520019" sldId="319"/>
            <ac:spMk id="26" creationId="{2F0C189F-75BF-4FC8-A278-5EFC6B66FACA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7" creationId="{56F30711-3932-4012-B6C1-3B270E1293B3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8" creationId="{CC9C5A8F-500B-4089-A210-65BE40581FE1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29" creationId="{491AC0FF-532B-4B36-BE1C-83B71D783B45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30" creationId="{D16C7B99-9723-4022-8904-97B66907F149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31" creationId="{850A4385-C5CF-4BEE-B287-D3AC3C912861}"/>
          </ac:spMkLst>
        </pc:spChg>
        <pc:spChg chg="del mod ord">
          <ac:chgData name="Patrick Spohr" userId="52d4397b1069a9aa" providerId="LiveId" clId="{284827EB-8E63-4067-B64E-6C53E7D6EDEE}" dt="2024-01-08T09:13:18.007" v="9054" actId="478"/>
          <ac:spMkLst>
            <pc:docMk/>
            <pc:sldMk cId="4151520019" sldId="319"/>
            <ac:spMk id="32" creationId="{561059DA-EA8B-4860-B58D-BBFD6C2CFC5C}"/>
          </ac:spMkLst>
        </pc:spChg>
        <pc:spChg chg="del mod ord">
          <ac:chgData name="Patrick Spohr" userId="52d4397b1069a9aa" providerId="LiveId" clId="{284827EB-8E63-4067-B64E-6C53E7D6EDEE}" dt="2024-01-08T09:13:16.896" v="9053" actId="478"/>
          <ac:spMkLst>
            <pc:docMk/>
            <pc:sldMk cId="4151520019" sldId="319"/>
            <ac:spMk id="33" creationId="{921263C4-F13B-47F6-A4A0-816A8D261C29}"/>
          </ac:spMkLst>
        </pc:spChg>
        <pc:spChg chg="mod ord">
          <ac:chgData name="Patrick Spohr" userId="52d4397b1069a9aa" providerId="LiveId" clId="{284827EB-8E63-4067-B64E-6C53E7D6EDEE}" dt="2024-01-12T10:44:44.547" v="10876" actId="20577"/>
          <ac:spMkLst>
            <pc:docMk/>
            <pc:sldMk cId="4151520019" sldId="319"/>
            <ac:spMk id="49" creationId="{7FE51E02-50EB-4E26-B5E1-1B76B0D7B688}"/>
          </ac:spMkLst>
        </pc:spChg>
        <pc:cxnChg chg="del mod">
          <ac:chgData name="Patrick Spohr" userId="52d4397b1069a9aa" providerId="LiveId" clId="{284827EB-8E63-4067-B64E-6C53E7D6EDEE}" dt="2024-01-08T09:13:10.404" v="9049" actId="478"/>
          <ac:cxnSpMkLst>
            <pc:docMk/>
            <pc:sldMk cId="4151520019" sldId="319"/>
            <ac:cxnSpMk id="14" creationId="{DA6FC127-313F-42F3-9800-F36B13BD0BB7}"/>
          </ac:cxnSpMkLst>
        </pc:cxnChg>
      </pc:sldChg>
      <pc:sldChg chg="delSp modSp new mod">
        <pc:chgData name="Patrick Spohr" userId="52d4397b1069a9aa" providerId="LiveId" clId="{284827EB-8E63-4067-B64E-6C53E7D6EDEE}" dt="2024-01-11T12:00:41.038" v="9147" actId="478"/>
        <pc:sldMkLst>
          <pc:docMk/>
          <pc:sldMk cId="845603813" sldId="320"/>
        </pc:sldMkLst>
        <pc:spChg chg="mod">
          <ac:chgData name="Patrick Spohr" userId="52d4397b1069a9aa" providerId="LiveId" clId="{284827EB-8E63-4067-B64E-6C53E7D6EDEE}" dt="2024-01-11T12:00:37.348" v="9146" actId="20577"/>
          <ac:spMkLst>
            <pc:docMk/>
            <pc:sldMk cId="845603813" sldId="320"/>
            <ac:spMk id="2" creationId="{B464D867-D920-6F25-BA5D-30F26D0844DE}"/>
          </ac:spMkLst>
        </pc:spChg>
        <pc:spChg chg="del">
          <ac:chgData name="Patrick Spohr" userId="52d4397b1069a9aa" providerId="LiveId" clId="{284827EB-8E63-4067-B64E-6C53E7D6EDEE}" dt="2024-01-11T12:00:41.038" v="9147" actId="478"/>
          <ac:spMkLst>
            <pc:docMk/>
            <pc:sldMk cId="845603813" sldId="320"/>
            <ac:spMk id="3" creationId="{16F8D5CB-0C00-934B-3DC6-A57BAA03ECD8}"/>
          </ac:spMkLst>
        </pc:spChg>
      </pc:sldChg>
      <pc:sldChg chg="delSp modSp new mod">
        <pc:chgData name="Patrick Spohr" userId="52d4397b1069a9aa" providerId="LiveId" clId="{284827EB-8E63-4067-B64E-6C53E7D6EDEE}" dt="2024-01-11T12:01:45.246" v="9181" actId="1076"/>
        <pc:sldMkLst>
          <pc:docMk/>
          <pc:sldMk cId="3808468458" sldId="321"/>
        </pc:sldMkLst>
        <pc:spChg chg="mod">
          <ac:chgData name="Patrick Spohr" userId="52d4397b1069a9aa" providerId="LiveId" clId="{284827EB-8E63-4067-B64E-6C53E7D6EDEE}" dt="2024-01-11T12:01:45.246" v="9181" actId="1076"/>
          <ac:spMkLst>
            <pc:docMk/>
            <pc:sldMk cId="3808468458" sldId="321"/>
            <ac:spMk id="2" creationId="{7A7A4D9A-00B5-DD85-D7ED-F897760921F4}"/>
          </ac:spMkLst>
        </pc:spChg>
        <pc:spChg chg="del mod">
          <ac:chgData name="Patrick Spohr" userId="52d4397b1069a9aa" providerId="LiveId" clId="{284827EB-8E63-4067-B64E-6C53E7D6EDEE}" dt="2024-01-11T12:01:40.179" v="9178" actId="478"/>
          <ac:spMkLst>
            <pc:docMk/>
            <pc:sldMk cId="3808468458" sldId="321"/>
            <ac:spMk id="3" creationId="{E411EDA9-3506-84EF-345C-9D4C9DF7ACBD}"/>
          </ac:spMkLst>
        </pc:spChg>
      </pc:sldChg>
      <pc:sldChg chg="modSp add mod">
        <pc:chgData name="Patrick Spohr" userId="52d4397b1069a9aa" providerId="LiveId" clId="{284827EB-8E63-4067-B64E-6C53E7D6EDEE}" dt="2024-01-11T12:01:58.021" v="9195" actId="14100"/>
        <pc:sldMkLst>
          <pc:docMk/>
          <pc:sldMk cId="891279051" sldId="322"/>
        </pc:sldMkLst>
        <pc:spChg chg="mod">
          <ac:chgData name="Patrick Spohr" userId="52d4397b1069a9aa" providerId="LiveId" clId="{284827EB-8E63-4067-B64E-6C53E7D6EDEE}" dt="2024-01-11T12:01:58.021" v="9195" actId="14100"/>
          <ac:spMkLst>
            <pc:docMk/>
            <pc:sldMk cId="891279051" sldId="322"/>
            <ac:spMk id="2" creationId="{7A7A4D9A-00B5-DD85-D7ED-F897760921F4}"/>
          </ac:spMkLst>
        </pc:spChg>
      </pc:sldChg>
      <pc:sldChg chg="addSp delSp modSp new mod ord">
        <pc:chgData name="Patrick Spohr" userId="52d4397b1069a9aa" providerId="LiveId" clId="{284827EB-8E63-4067-B64E-6C53E7D6EDEE}" dt="2024-01-12T11:23:26.873" v="11018" actId="20577"/>
        <pc:sldMkLst>
          <pc:docMk/>
          <pc:sldMk cId="2011296433" sldId="323"/>
        </pc:sldMkLst>
        <pc:spChg chg="mod">
          <ac:chgData name="Patrick Spohr" userId="52d4397b1069a9aa" providerId="LiveId" clId="{284827EB-8E63-4067-B64E-6C53E7D6EDEE}" dt="2024-01-12T11:23:26.873" v="11018" actId="20577"/>
          <ac:spMkLst>
            <pc:docMk/>
            <pc:sldMk cId="2011296433" sldId="323"/>
            <ac:spMk id="2" creationId="{5F6F91C1-C327-F811-D7E0-A84E66827986}"/>
          </ac:spMkLst>
        </pc:spChg>
        <pc:spChg chg="del">
          <ac:chgData name="Patrick Spohr" userId="52d4397b1069a9aa" providerId="LiveId" clId="{284827EB-8E63-4067-B64E-6C53E7D6EDEE}" dt="2024-01-11T12:51:33.621" v="9414" actId="478"/>
          <ac:spMkLst>
            <pc:docMk/>
            <pc:sldMk cId="2011296433" sldId="323"/>
            <ac:spMk id="3" creationId="{382F4600-D2BA-4376-3100-7FAB50C3094C}"/>
          </ac:spMkLst>
        </pc:spChg>
        <pc:spChg chg="add mod">
          <ac:chgData name="Patrick Spohr" userId="52d4397b1069a9aa" providerId="LiveId" clId="{284827EB-8E63-4067-B64E-6C53E7D6EDEE}" dt="2024-01-11T13:04:43.497" v="9955" actId="207"/>
          <ac:spMkLst>
            <pc:docMk/>
            <pc:sldMk cId="2011296433" sldId="323"/>
            <ac:spMk id="9" creationId="{1EE0AFB8-1820-1A99-5FB2-ADEFF5CAA1C7}"/>
          </ac:spMkLst>
        </pc:spChg>
        <pc:picChg chg="add mod">
          <ac:chgData name="Patrick Spohr" userId="52d4397b1069a9aa" providerId="LiveId" clId="{284827EB-8E63-4067-B64E-6C53E7D6EDEE}" dt="2024-01-11T12:53:27.587" v="9428" actId="1076"/>
          <ac:picMkLst>
            <pc:docMk/>
            <pc:sldMk cId="2011296433" sldId="323"/>
            <ac:picMk id="8" creationId="{5E4461E5-C8DB-3071-2231-9B33482F1CBC}"/>
          </ac:picMkLst>
        </pc:picChg>
      </pc:sldChg>
      <pc:sldChg chg="addSp delSp modSp new mod ord">
        <pc:chgData name="Patrick Spohr" userId="52d4397b1069a9aa" providerId="LiveId" clId="{284827EB-8E63-4067-B64E-6C53E7D6EDEE}" dt="2024-01-12T11:23:43.581" v="11020"/>
        <pc:sldMkLst>
          <pc:docMk/>
          <pc:sldMk cId="3730849432" sldId="324"/>
        </pc:sldMkLst>
        <pc:spChg chg="mod">
          <ac:chgData name="Patrick Spohr" userId="52d4397b1069a9aa" providerId="LiveId" clId="{284827EB-8E63-4067-B64E-6C53E7D6EDEE}" dt="2024-01-11T12:56:01.467" v="9575" actId="20577"/>
          <ac:spMkLst>
            <pc:docMk/>
            <pc:sldMk cId="3730849432" sldId="324"/>
            <ac:spMk id="2" creationId="{A125CD5F-7A60-A215-2814-331327E929D2}"/>
          </ac:spMkLst>
        </pc:spChg>
        <pc:spChg chg="del">
          <ac:chgData name="Patrick Spohr" userId="52d4397b1069a9aa" providerId="LiveId" clId="{284827EB-8E63-4067-B64E-6C53E7D6EDEE}" dt="2024-01-11T12:56:03.096" v="9576" actId="478"/>
          <ac:spMkLst>
            <pc:docMk/>
            <pc:sldMk cId="3730849432" sldId="324"/>
            <ac:spMk id="3" creationId="{C5B0ADBF-7497-A234-D872-D103679AB61C}"/>
          </ac:spMkLst>
        </pc:spChg>
        <pc:spChg chg="add mod">
          <ac:chgData name="Patrick Spohr" userId="52d4397b1069a9aa" providerId="LiveId" clId="{284827EB-8E63-4067-B64E-6C53E7D6EDEE}" dt="2024-01-11T13:08:02.610" v="9959" actId="20577"/>
          <ac:spMkLst>
            <pc:docMk/>
            <pc:sldMk cId="3730849432" sldId="324"/>
            <ac:spMk id="9" creationId="{71602316-47F3-C3DE-C1FB-F4A3AB2D5E07}"/>
          </ac:spMkLst>
        </pc:spChg>
        <pc:spChg chg="add mod">
          <ac:chgData name="Patrick Spohr" userId="52d4397b1069a9aa" providerId="LiveId" clId="{284827EB-8E63-4067-B64E-6C53E7D6EDEE}" dt="2024-01-11T12:59:58.182" v="9783" actId="14100"/>
          <ac:spMkLst>
            <pc:docMk/>
            <pc:sldMk cId="3730849432" sldId="324"/>
            <ac:spMk id="10" creationId="{8CEE1AFA-5851-0F20-6DB7-C10AF65C5E9A}"/>
          </ac:spMkLst>
        </pc:spChg>
        <pc:spChg chg="add mod">
          <ac:chgData name="Patrick Spohr" userId="52d4397b1069a9aa" providerId="LiveId" clId="{284827EB-8E63-4067-B64E-6C53E7D6EDEE}" dt="2024-01-11T13:00:06.526" v="9796" actId="20577"/>
          <ac:spMkLst>
            <pc:docMk/>
            <pc:sldMk cId="3730849432" sldId="324"/>
            <ac:spMk id="11" creationId="{0B2B3B16-CD2D-E5E7-7474-9DFB70C1D2E0}"/>
          </ac:spMkLst>
        </pc:spChg>
        <pc:spChg chg="add mod">
          <ac:chgData name="Patrick Spohr" userId="52d4397b1069a9aa" providerId="LiveId" clId="{284827EB-8E63-4067-B64E-6C53E7D6EDEE}" dt="2024-01-11T13:01:29.215" v="9824" actId="1076"/>
          <ac:spMkLst>
            <pc:docMk/>
            <pc:sldMk cId="3730849432" sldId="324"/>
            <ac:spMk id="12" creationId="{1EB9A675-BBE7-E42F-A863-F079DC6F6E0B}"/>
          </ac:spMkLst>
        </pc:spChg>
        <pc:spChg chg="add mod">
          <ac:chgData name="Patrick Spohr" userId="52d4397b1069a9aa" providerId="LiveId" clId="{284827EB-8E63-4067-B64E-6C53E7D6EDEE}" dt="2024-01-11T13:02:02.728" v="9831" actId="20577"/>
          <ac:spMkLst>
            <pc:docMk/>
            <pc:sldMk cId="3730849432" sldId="324"/>
            <ac:spMk id="13" creationId="{CE76CA6D-F74D-A4F0-6567-57CCCCAC5D61}"/>
          </ac:spMkLst>
        </pc:spChg>
        <pc:spChg chg="add mod">
          <ac:chgData name="Patrick Spohr" userId="52d4397b1069a9aa" providerId="LiveId" clId="{284827EB-8E63-4067-B64E-6C53E7D6EDEE}" dt="2024-01-11T13:01:26.582" v="9823" actId="571"/>
          <ac:spMkLst>
            <pc:docMk/>
            <pc:sldMk cId="3730849432" sldId="324"/>
            <ac:spMk id="14" creationId="{E6D4444D-E03B-36E0-E3C9-2B0CF77B3478}"/>
          </ac:spMkLst>
        </pc:spChg>
        <pc:spChg chg="add mod">
          <ac:chgData name="Patrick Spohr" userId="52d4397b1069a9aa" providerId="LiveId" clId="{284827EB-8E63-4067-B64E-6C53E7D6EDEE}" dt="2024-01-11T13:04:40.344" v="9954" actId="207"/>
          <ac:spMkLst>
            <pc:docMk/>
            <pc:sldMk cId="3730849432" sldId="324"/>
            <ac:spMk id="15" creationId="{598BDD83-A370-7C84-7B19-6D47DFD869A1}"/>
          </ac:spMkLst>
        </pc:spChg>
        <pc:spChg chg="add mod">
          <ac:chgData name="Patrick Spohr" userId="52d4397b1069a9aa" providerId="LiveId" clId="{284827EB-8E63-4067-B64E-6C53E7D6EDEE}" dt="2024-01-11T13:16:27.899" v="10015" actId="20577"/>
          <ac:spMkLst>
            <pc:docMk/>
            <pc:sldMk cId="3730849432" sldId="324"/>
            <ac:spMk id="16" creationId="{AD2C9C4D-C27D-4D54-55D8-D96046F3387E}"/>
          </ac:spMkLst>
        </pc:spChg>
        <pc:graphicFrameChg chg="add mod modGraphic">
          <ac:chgData name="Patrick Spohr" userId="52d4397b1069a9aa" providerId="LiveId" clId="{284827EB-8E63-4067-B64E-6C53E7D6EDEE}" dt="2024-01-11T12:59:30.288" v="9745" actId="1076"/>
          <ac:graphicFrameMkLst>
            <pc:docMk/>
            <pc:sldMk cId="3730849432" sldId="324"/>
            <ac:graphicFrameMk id="7" creationId="{4E087921-1914-059A-805D-29213A4E6C82}"/>
          </ac:graphicFrameMkLst>
        </pc:graphicFrameChg>
        <pc:graphicFrameChg chg="add mod modGraphic">
          <ac:chgData name="Patrick Spohr" userId="52d4397b1069a9aa" providerId="LiveId" clId="{284827EB-8E63-4067-B64E-6C53E7D6EDEE}" dt="2024-01-11T12:59:30.288" v="9745" actId="1076"/>
          <ac:graphicFrameMkLst>
            <pc:docMk/>
            <pc:sldMk cId="3730849432" sldId="324"/>
            <ac:graphicFrameMk id="8" creationId="{05F9C3F3-E732-9100-4568-BBD935BB1D75}"/>
          </ac:graphicFrameMkLst>
        </pc:graphicFrameChg>
      </pc:sldChg>
      <pc:sldChg chg="addSp delSp modSp add mod ord">
        <pc:chgData name="Patrick Spohr" userId="52d4397b1069a9aa" providerId="LiveId" clId="{284827EB-8E63-4067-B64E-6C53E7D6EDEE}" dt="2024-01-12T11:23:45.968" v="11022"/>
        <pc:sldMkLst>
          <pc:docMk/>
          <pc:sldMk cId="4091467086" sldId="325"/>
        </pc:sldMkLst>
        <pc:spChg chg="mod">
          <ac:chgData name="Patrick Spohr" userId="52d4397b1069a9aa" providerId="LiveId" clId="{284827EB-8E63-4067-B64E-6C53E7D6EDEE}" dt="2024-01-12T10:17:12.724" v="10444" actId="1076"/>
          <ac:spMkLst>
            <pc:docMk/>
            <pc:sldMk cId="4091467086" sldId="325"/>
            <ac:spMk id="2" creationId="{A125CD5F-7A60-A215-2814-331327E929D2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8" creationId="{780CEAF0-2FDA-B149-6DA7-B1C0AFCCA09C}"/>
          </ac:spMkLst>
        </pc:spChg>
        <pc:spChg chg="mod">
          <ac:chgData name="Patrick Spohr" userId="52d4397b1069a9aa" providerId="LiveId" clId="{284827EB-8E63-4067-B64E-6C53E7D6EDEE}" dt="2024-01-12T10:17:12.724" v="10444" actId="1076"/>
          <ac:spMkLst>
            <pc:docMk/>
            <pc:sldMk cId="4091467086" sldId="325"/>
            <ac:spMk id="9" creationId="{71602316-47F3-C3DE-C1FB-F4A3AB2D5E07}"/>
          </ac:spMkLst>
        </pc:spChg>
        <pc:spChg chg="add del mod">
          <ac:chgData name="Patrick Spohr" userId="52d4397b1069a9aa" providerId="LiveId" clId="{284827EB-8E63-4067-B64E-6C53E7D6EDEE}" dt="2024-01-12T10:12:37.995" v="10294" actId="478"/>
          <ac:spMkLst>
            <pc:docMk/>
            <pc:sldMk cId="4091467086" sldId="325"/>
            <ac:spMk id="10" creationId="{0EFD515C-E9F8-2AAE-7A7A-EBD1182E4373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0" creationId="{8CEE1AFA-5851-0F20-6DB7-C10AF65C5E9A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1" creationId="{0B2B3B16-CD2D-E5E7-7474-9DFB70C1D2E0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1" creationId="{F3619B69-CE88-44FB-E60C-4C910FBB5A2B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2" creationId="{1EB9A675-BBE7-E42F-A863-F079DC6F6E0B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2" creationId="{A758BADB-13C1-D86A-0012-0A311E44AFB2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3" creationId="{CE76CA6D-F74D-A4F0-6567-57CCCCAC5D61}"/>
          </ac:spMkLst>
        </pc:spChg>
        <pc:spChg chg="del">
          <ac:chgData name="Patrick Spohr" userId="52d4397b1069a9aa" providerId="LiveId" clId="{284827EB-8E63-4067-B64E-6C53E7D6EDEE}" dt="2024-01-11T13:29:02.933" v="10158" actId="478"/>
          <ac:spMkLst>
            <pc:docMk/>
            <pc:sldMk cId="4091467086" sldId="325"/>
            <ac:spMk id="15" creationId="{598BDD83-A370-7C84-7B19-6D47DFD869A1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5" creationId="{5F870F02-A5BD-56B8-8487-2D0B7BC344FC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6" creationId="{0BE2685A-CD08-0A2F-2F25-8027A194BE96}"/>
          </ac:spMkLst>
        </pc:spChg>
        <pc:spChg chg="del">
          <ac:chgData name="Patrick Spohr" userId="52d4397b1069a9aa" providerId="LiveId" clId="{284827EB-8E63-4067-B64E-6C53E7D6EDEE}" dt="2024-01-11T13:29:02.933" v="10158" actId="478"/>
          <ac:spMkLst>
            <pc:docMk/>
            <pc:sldMk cId="4091467086" sldId="325"/>
            <ac:spMk id="16" creationId="{AD2C9C4D-C27D-4D54-55D8-D96046F3387E}"/>
          </ac:spMkLst>
        </pc:spChg>
        <pc:spChg chg="add mod">
          <ac:chgData name="Patrick Spohr" userId="52d4397b1069a9aa" providerId="LiveId" clId="{284827EB-8E63-4067-B64E-6C53E7D6EDEE}" dt="2024-01-12T10:17:21.533" v="10447" actId="207"/>
          <ac:spMkLst>
            <pc:docMk/>
            <pc:sldMk cId="4091467086" sldId="325"/>
            <ac:spMk id="18" creationId="{D2670649-1717-FF17-833C-902FA643A929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9" creationId="{44792ECE-BF6C-E036-E4CC-FD823335BB70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20" creationId="{8C0BEFD7-A5FB-1F04-CED2-6E59346979BF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21" creationId="{596F614E-CF02-333A-4D6D-C4A757D7005B}"/>
          </ac:spMkLst>
        </pc:spChg>
        <pc:graphicFrameChg chg="add mod modGraphic">
          <ac:chgData name="Patrick Spohr" userId="52d4397b1069a9aa" providerId="LiveId" clId="{284827EB-8E63-4067-B64E-6C53E7D6EDEE}" dt="2024-01-12T10:17:44.617" v="10450" actId="1076"/>
          <ac:graphicFrameMkLst>
            <pc:docMk/>
            <pc:sldMk cId="4091467086" sldId="325"/>
            <ac:graphicFrameMk id="3" creationId="{B97D67CF-94B7-41AA-AFB3-5CD20A3BF74F}"/>
          </ac:graphicFrameMkLst>
        </pc:graphicFrameChg>
        <pc:graphicFrameChg chg="del">
          <ac:chgData name="Patrick Spohr" userId="52d4397b1069a9aa" providerId="LiveId" clId="{284827EB-8E63-4067-B64E-6C53E7D6EDEE}" dt="2024-01-11T13:29:00.485" v="10157" actId="478"/>
          <ac:graphicFrameMkLst>
            <pc:docMk/>
            <pc:sldMk cId="4091467086" sldId="325"/>
            <ac:graphicFrameMk id="7" creationId="{4E087921-1914-059A-805D-29213A4E6C82}"/>
          </ac:graphicFrameMkLst>
        </pc:graphicFrameChg>
        <pc:graphicFrameChg chg="add mod modGraphic">
          <ac:chgData name="Patrick Spohr" userId="52d4397b1069a9aa" providerId="LiveId" clId="{284827EB-8E63-4067-B64E-6C53E7D6EDEE}" dt="2024-01-12T10:17:44.617" v="10450" actId="1076"/>
          <ac:graphicFrameMkLst>
            <pc:docMk/>
            <pc:sldMk cId="4091467086" sldId="325"/>
            <ac:graphicFrameMk id="7" creationId="{D3490215-9026-424D-59C7-0E629DE86E1C}"/>
          </ac:graphicFrameMkLst>
        </pc:graphicFrameChg>
        <pc:graphicFrameChg chg="del">
          <ac:chgData name="Patrick Spohr" userId="52d4397b1069a9aa" providerId="LiveId" clId="{284827EB-8E63-4067-B64E-6C53E7D6EDEE}" dt="2024-01-11T13:29:00.485" v="10157" actId="478"/>
          <ac:graphicFrameMkLst>
            <pc:docMk/>
            <pc:sldMk cId="4091467086" sldId="325"/>
            <ac:graphicFrameMk id="8" creationId="{05F9C3F3-E732-9100-4568-BBD935BB1D75}"/>
          </ac:graphicFrameMkLst>
        </pc:graphicFrameChg>
        <pc:graphicFrameChg chg="add mod modGraphic">
          <ac:chgData name="Patrick Spohr" userId="52d4397b1069a9aa" providerId="LiveId" clId="{284827EB-8E63-4067-B64E-6C53E7D6EDEE}" dt="2024-01-12T10:17:44.617" v="10450" actId="1076"/>
          <ac:graphicFrameMkLst>
            <pc:docMk/>
            <pc:sldMk cId="4091467086" sldId="325"/>
            <ac:graphicFrameMk id="13" creationId="{69218B4E-5713-7D21-CB39-D861E29170AF}"/>
          </ac:graphicFrameMkLst>
        </pc:graphicFrameChg>
        <pc:graphicFrameChg chg="add mod modGraphic">
          <ac:chgData name="Patrick Spohr" userId="52d4397b1069a9aa" providerId="LiveId" clId="{284827EB-8E63-4067-B64E-6C53E7D6EDEE}" dt="2024-01-12T10:17:44.617" v="10450" actId="1076"/>
          <ac:graphicFrameMkLst>
            <pc:docMk/>
            <pc:sldMk cId="4091467086" sldId="325"/>
            <ac:graphicFrameMk id="14" creationId="{1048E5F8-D7B1-C8EE-DB2B-8EA9593939D4}"/>
          </ac:graphicFrameMkLst>
        </pc:graphicFrameChg>
      </pc:sldChg>
      <pc:sldChg chg="addSp delSp modSp new mod ord">
        <pc:chgData name="Patrick Spohr" userId="52d4397b1069a9aa" providerId="LiveId" clId="{284827EB-8E63-4067-B64E-6C53E7D6EDEE}" dt="2024-01-12T10:43:30.684" v="10862" actId="1076"/>
        <pc:sldMkLst>
          <pc:docMk/>
          <pc:sldMk cId="1211843012" sldId="326"/>
        </pc:sldMkLst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2" creationId="{00B4C0F2-873B-AF95-17ED-FC93B7EE5F4E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3" creationId="{67139C7E-D5E7-7BD9-D899-F0F42EA0729C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4" creationId="{E5DC0B46-30EC-0158-BC91-53BE8C2A6D25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5" creationId="{B45183F9-AC88-856F-9111-85EAA1893539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6" creationId="{016705BD-77B4-EC3B-5AF2-8E1968C85FEA}"/>
          </ac:spMkLst>
        </pc:spChg>
        <pc:spChg chg="del">
          <ac:chgData name="Patrick Spohr" userId="52d4397b1069a9aa" providerId="LiveId" clId="{284827EB-8E63-4067-B64E-6C53E7D6EDEE}" dt="2024-01-12T10:19:07.053" v="10453" actId="478"/>
          <ac:spMkLst>
            <pc:docMk/>
            <pc:sldMk cId="1211843012" sldId="326"/>
            <ac:spMk id="7" creationId="{F2747E1C-1C66-8D8D-4FEA-F27AC378821E}"/>
          </ac:spMkLst>
        </pc:spChg>
        <pc:spChg chg="del">
          <ac:chgData name="Patrick Spohr" userId="52d4397b1069a9aa" providerId="LiveId" clId="{284827EB-8E63-4067-B64E-6C53E7D6EDEE}" dt="2024-01-12T10:19:07.053" v="10453" actId="478"/>
          <ac:spMkLst>
            <pc:docMk/>
            <pc:sldMk cId="1211843012" sldId="326"/>
            <ac:spMk id="8" creationId="{4F3DB5A1-58B9-3579-64EF-E73334D9C266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9" creationId="{DFFC8C48-DD32-AECC-693B-31E804C8B95C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0" creationId="{FE079C7A-E088-2B3B-CDA2-53F65350C3E9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1" creationId="{A34F26A7-0E2E-7783-7EBD-439558750C12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2" creationId="{D4629031-50A9-D17E-8E02-0ADA4CE14F5C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3" creationId="{51CCA86E-A8A2-31A7-4711-2D11AE691D3A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4" creationId="{FCB16784-1EF0-06F9-4B46-F776D6DD849D}"/>
          </ac:spMkLst>
        </pc:spChg>
        <pc:spChg chg="add mod">
          <ac:chgData name="Patrick Spohr" userId="52d4397b1069a9aa" providerId="LiveId" clId="{284827EB-8E63-4067-B64E-6C53E7D6EDEE}" dt="2024-01-12T10:43:30.684" v="10862" actId="1076"/>
          <ac:spMkLst>
            <pc:docMk/>
            <pc:sldMk cId="1211843012" sldId="326"/>
            <ac:spMk id="34" creationId="{CD448746-4273-4AE8-1F02-87FACE2FB3BF}"/>
          </ac:spMkLst>
        </pc:spChg>
        <pc:spChg chg="add mod">
          <ac:chgData name="Patrick Spohr" userId="52d4397b1069a9aa" providerId="LiveId" clId="{284827EB-8E63-4067-B64E-6C53E7D6EDEE}" dt="2024-01-12T10:33:46.874" v="10635" actId="1076"/>
          <ac:spMkLst>
            <pc:docMk/>
            <pc:sldMk cId="1211843012" sldId="326"/>
            <ac:spMk id="35" creationId="{6EFF21DA-F253-A6F2-121D-9275323511CC}"/>
          </ac:spMkLst>
        </pc:spChg>
        <pc:spChg chg="add mod">
          <ac:chgData name="Patrick Spohr" userId="52d4397b1069a9aa" providerId="LiveId" clId="{284827EB-8E63-4067-B64E-6C53E7D6EDEE}" dt="2024-01-12T10:33:44.818" v="10634" actId="1076"/>
          <ac:spMkLst>
            <pc:docMk/>
            <pc:sldMk cId="1211843012" sldId="326"/>
            <ac:spMk id="36" creationId="{736A1CD2-87A4-865B-1D67-0F4C9C28FEBE}"/>
          </ac:spMkLst>
        </pc:spChg>
        <pc:spChg chg="add mod">
          <ac:chgData name="Patrick Spohr" userId="52d4397b1069a9aa" providerId="LiveId" clId="{284827EB-8E63-4067-B64E-6C53E7D6EDEE}" dt="2024-01-12T10:35:41.160" v="10708" actId="1076"/>
          <ac:spMkLst>
            <pc:docMk/>
            <pc:sldMk cId="1211843012" sldId="326"/>
            <ac:spMk id="40" creationId="{C1EF5F70-737B-51A3-9B22-5F30FA376AD7}"/>
          </ac:spMkLst>
        </pc:spChg>
        <pc:spChg chg="add mod">
          <ac:chgData name="Patrick Spohr" userId="52d4397b1069a9aa" providerId="LiveId" clId="{284827EB-8E63-4067-B64E-6C53E7D6EDEE}" dt="2024-01-12T10:35:44.809" v="10709" actId="1076"/>
          <ac:spMkLst>
            <pc:docMk/>
            <pc:sldMk cId="1211843012" sldId="326"/>
            <ac:spMk id="42" creationId="{941CF330-0C25-48D7-DC12-64B0413FFFE2}"/>
          </ac:spMkLst>
        </pc:spChg>
        <pc:spChg chg="add mod">
          <ac:chgData name="Patrick Spohr" userId="52d4397b1069a9aa" providerId="LiveId" clId="{284827EB-8E63-4067-B64E-6C53E7D6EDEE}" dt="2024-01-12T10:35:47.519" v="10710" actId="1076"/>
          <ac:spMkLst>
            <pc:docMk/>
            <pc:sldMk cId="1211843012" sldId="326"/>
            <ac:spMk id="44" creationId="{3D360C6C-3606-117F-48D3-72B9B05F3C2F}"/>
          </ac:spMkLst>
        </pc:spChg>
        <pc:spChg chg="add mod">
          <ac:chgData name="Patrick Spohr" userId="52d4397b1069a9aa" providerId="LiveId" clId="{284827EB-8E63-4067-B64E-6C53E7D6EDEE}" dt="2024-01-12T10:35:51.279" v="10711" actId="1076"/>
          <ac:spMkLst>
            <pc:docMk/>
            <pc:sldMk cId="1211843012" sldId="326"/>
            <ac:spMk id="46" creationId="{BD95CDEC-B94D-43F0-6CE3-2DA97B36A5FF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48" creationId="{20A5545E-5304-15FD-2449-9C5FAF31C784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50" creationId="{E1653D9A-1E1E-AA83-A678-17B9267A2D1B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52" creationId="{37A9F71D-BAC9-59B8-FA21-BDA4DEA2EBD7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54" creationId="{703A7E11-0E68-18BF-7859-670DAFCF5045}"/>
          </ac:spMkLst>
        </pc:spChg>
        <pc:spChg chg="mod">
          <ac:chgData name="Patrick Spohr" userId="52d4397b1069a9aa" providerId="LiveId" clId="{284827EB-8E63-4067-B64E-6C53E7D6EDEE}" dt="2024-01-12T10:37:51.885" v="10775" actId="1076"/>
          <ac:spMkLst>
            <pc:docMk/>
            <pc:sldMk cId="1211843012" sldId="326"/>
            <ac:spMk id="58" creationId="{02DB7C5D-4C84-3371-5461-C79AE4F22071}"/>
          </ac:spMkLst>
        </pc:spChg>
        <pc:spChg chg="mod">
          <ac:chgData name="Patrick Spohr" userId="52d4397b1069a9aa" providerId="LiveId" clId="{284827EB-8E63-4067-B64E-6C53E7D6EDEE}" dt="2024-01-12T10:37:49.652" v="10774" actId="1076"/>
          <ac:spMkLst>
            <pc:docMk/>
            <pc:sldMk cId="1211843012" sldId="326"/>
            <ac:spMk id="60" creationId="{EB6D2EE9-0634-F124-86DF-AD56C2C2B7EE}"/>
          </ac:spMkLst>
        </pc:spChg>
        <pc:spChg chg="mod">
          <ac:chgData name="Patrick Spohr" userId="52d4397b1069a9aa" providerId="LiveId" clId="{284827EB-8E63-4067-B64E-6C53E7D6EDEE}" dt="2024-01-12T10:37:48.167" v="10773" actId="1076"/>
          <ac:spMkLst>
            <pc:docMk/>
            <pc:sldMk cId="1211843012" sldId="326"/>
            <ac:spMk id="62" creationId="{68FF5068-AAAB-498E-B68E-0F622D96694B}"/>
          </ac:spMkLst>
        </pc:spChg>
        <pc:spChg chg="mod">
          <ac:chgData name="Patrick Spohr" userId="52d4397b1069a9aa" providerId="LiveId" clId="{284827EB-8E63-4067-B64E-6C53E7D6EDEE}" dt="2024-01-12T10:35:28.423" v="10707" actId="1076"/>
          <ac:spMkLst>
            <pc:docMk/>
            <pc:sldMk cId="1211843012" sldId="326"/>
            <ac:spMk id="64" creationId="{D0DFFE4C-49EF-FB43-68EF-597AB211063A}"/>
          </ac:spMkLst>
        </pc:spChg>
        <pc:grpChg chg="add mod">
          <ac:chgData name="Patrick Spohr" userId="52d4397b1069a9aa" providerId="LiveId" clId="{284827EB-8E63-4067-B64E-6C53E7D6EDEE}" dt="2024-01-12T10:36:36.189" v="10719" actId="1076"/>
          <ac:grpSpMkLst>
            <pc:docMk/>
            <pc:sldMk cId="1211843012" sldId="326"/>
            <ac:grpSpMk id="55" creationId="{98E3E104-5062-CCD6-A2AC-A8BB01FEE0E9}"/>
          </ac:grpSpMkLst>
        </pc:grpChg>
        <pc:grpChg chg="add mod">
          <ac:chgData name="Patrick Spohr" userId="52d4397b1069a9aa" providerId="LiveId" clId="{284827EB-8E63-4067-B64E-6C53E7D6EDEE}" dt="2024-01-12T10:35:57.731" v="10712" actId="1076"/>
          <ac:grpSpMkLst>
            <pc:docMk/>
            <pc:sldMk cId="1211843012" sldId="326"/>
            <ac:grpSpMk id="56" creationId="{8E65C09F-3906-4128-4745-F95D0A9F8D57}"/>
          </ac:grpSpMkLst>
        </pc:grp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19" creationId="{520A4118-551B-CD4D-94DC-55C5E631024C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1" creationId="{04F3B28D-C3A9-F3B1-2526-5FBED3AADAFA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3" creationId="{3F493E21-736E-56AA-A00C-E205C0F9885E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5" creationId="{EEE6C808-85FF-A35B-3C5D-EFB1F560B792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7" creationId="{CE62644D-B753-7AA5-54CE-09A6C0273FD3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9" creationId="{FF5D8838-253F-344B-1AAA-91B77F9E5415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31" creationId="{167022E8-66F1-4A75-B873-BE237F7C66B1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33" creationId="{991B7F73-C48E-4875-4D62-8752ECFCBE58}"/>
          </ac:picMkLst>
        </pc:picChg>
        <pc:picChg chg="add del mod">
          <ac:chgData name="Patrick Spohr" userId="52d4397b1069a9aa" providerId="LiveId" clId="{284827EB-8E63-4067-B64E-6C53E7D6EDEE}" dt="2024-01-12T10:26:58.441" v="10555" actId="478"/>
          <ac:picMkLst>
            <pc:docMk/>
            <pc:sldMk cId="1211843012" sldId="326"/>
            <ac:picMk id="37" creationId="{0A5EE22B-3EA3-1242-C436-BB79E876CA55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39" creationId="{1508FBEC-A2D5-233F-9EF1-0BF64A6D9F0E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41" creationId="{4034D3A1-BF17-D8B1-5465-01C0F3A62F6D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43" creationId="{D5D357B6-81D8-C676-4F2E-937A33FE69BA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45" creationId="{17E32233-6B78-8B3B-ACBE-18F70112C165}"/>
          </ac:picMkLst>
        </pc:picChg>
        <pc:picChg chg="add del mod">
          <ac:chgData name="Patrick Spohr" userId="52d4397b1069a9aa" providerId="LiveId" clId="{284827EB-8E63-4067-B64E-6C53E7D6EDEE}" dt="2024-01-12T10:33:21.245" v="10626" actId="478"/>
          <ac:picMkLst>
            <pc:docMk/>
            <pc:sldMk cId="1211843012" sldId="326"/>
            <ac:picMk id="47" creationId="{588553F8-8DD2-7724-C60F-074E14CC89B9}"/>
          </ac:picMkLst>
        </pc:picChg>
        <pc:picChg chg="add del mod">
          <ac:chgData name="Patrick Spohr" userId="52d4397b1069a9aa" providerId="LiveId" clId="{284827EB-8E63-4067-B64E-6C53E7D6EDEE}" dt="2024-01-12T10:33:21.765" v="10627" actId="478"/>
          <ac:picMkLst>
            <pc:docMk/>
            <pc:sldMk cId="1211843012" sldId="326"/>
            <ac:picMk id="49" creationId="{F62B9603-89E5-C571-BD0E-C4C59A4E70B9}"/>
          </ac:picMkLst>
        </pc:picChg>
        <pc:picChg chg="add del mod">
          <ac:chgData name="Patrick Spohr" userId="52d4397b1069a9aa" providerId="LiveId" clId="{284827EB-8E63-4067-B64E-6C53E7D6EDEE}" dt="2024-01-12T10:33:22.173" v="10628" actId="478"/>
          <ac:picMkLst>
            <pc:docMk/>
            <pc:sldMk cId="1211843012" sldId="326"/>
            <ac:picMk id="51" creationId="{0ED09287-3893-C518-3541-7B07D78F2410}"/>
          </ac:picMkLst>
        </pc:picChg>
        <pc:picChg chg="add del mod">
          <ac:chgData name="Patrick Spohr" userId="52d4397b1069a9aa" providerId="LiveId" clId="{284827EB-8E63-4067-B64E-6C53E7D6EDEE}" dt="2024-01-12T10:33:22.585" v="10629" actId="478"/>
          <ac:picMkLst>
            <pc:docMk/>
            <pc:sldMk cId="1211843012" sldId="326"/>
            <ac:picMk id="53" creationId="{7DFB849D-078D-B4CC-E058-F5DC1B2EB444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57" creationId="{D72ABBF6-91BC-791F-F4CD-B3DC5DA2467C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59" creationId="{93D34740-FE38-2476-B8A0-6794D57208BF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61" creationId="{AC40B932-56BF-98B1-D109-02C7162E0092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63" creationId="{951B753B-D79B-E363-9D11-4D4527C92BF3}"/>
          </ac:picMkLst>
        </pc:picChg>
      </pc:sldChg>
      <pc:sldChg chg="addSp delSp modSp add del mod">
        <pc:chgData name="Patrick Spohr" userId="52d4397b1069a9aa" providerId="LiveId" clId="{284827EB-8E63-4067-B64E-6C53E7D6EDEE}" dt="2024-01-12T10:36:46.588" v="10722" actId="47"/>
        <pc:sldMkLst>
          <pc:docMk/>
          <pc:sldMk cId="2150614370" sldId="327"/>
        </pc:sldMkLst>
        <pc:spChg chg="mod">
          <ac:chgData name="Patrick Spohr" userId="52d4397b1069a9aa" providerId="LiveId" clId="{284827EB-8E63-4067-B64E-6C53E7D6EDEE}" dt="2024-01-12T10:27:34.562" v="10562" actId="1076"/>
          <ac:spMkLst>
            <pc:docMk/>
            <pc:sldMk cId="2150614370" sldId="327"/>
            <ac:spMk id="35" creationId="{6EFF21DA-F253-A6F2-121D-9275323511CC}"/>
          </ac:spMkLst>
        </pc:spChg>
        <pc:spChg chg="mod">
          <ac:chgData name="Patrick Spohr" userId="52d4397b1069a9aa" providerId="LiveId" clId="{284827EB-8E63-4067-B64E-6C53E7D6EDEE}" dt="2024-01-12T10:23:01.681" v="10529" actId="20577"/>
          <ac:spMkLst>
            <pc:docMk/>
            <pc:sldMk cId="2150614370" sldId="327"/>
            <ac:spMk id="36" creationId="{736A1CD2-87A4-865B-1D67-0F4C9C28FEBE}"/>
          </ac:spMkLst>
        </pc:spChg>
        <pc:picChg chg="add del mod">
          <ac:chgData name="Patrick Spohr" userId="52d4397b1069a9aa" providerId="LiveId" clId="{284827EB-8E63-4067-B64E-6C53E7D6EDEE}" dt="2024-01-12T10:27:27.744" v="10557" actId="478"/>
          <ac:picMkLst>
            <pc:docMk/>
            <pc:sldMk cId="2150614370" sldId="327"/>
            <ac:picMk id="3" creationId="{876E5E5A-C86F-EC16-FB3A-304736F90FA3}"/>
          </ac:picMkLst>
        </pc:picChg>
        <pc:picChg chg="add del mod">
          <ac:chgData name="Patrick Spohr" userId="52d4397b1069a9aa" providerId="LiveId" clId="{284827EB-8E63-4067-B64E-6C53E7D6EDEE}" dt="2024-01-12T10:27:28.104" v="10558" actId="478"/>
          <ac:picMkLst>
            <pc:docMk/>
            <pc:sldMk cId="2150614370" sldId="327"/>
            <ac:picMk id="5" creationId="{72F2EEC0-5D66-CCA1-9325-418C2259D0FF}"/>
          </ac:picMkLst>
        </pc:picChg>
        <pc:picChg chg="add del mod">
          <ac:chgData name="Patrick Spohr" userId="52d4397b1069a9aa" providerId="LiveId" clId="{284827EB-8E63-4067-B64E-6C53E7D6EDEE}" dt="2024-01-12T10:27:28.545" v="10559" actId="478"/>
          <ac:picMkLst>
            <pc:docMk/>
            <pc:sldMk cId="2150614370" sldId="327"/>
            <ac:picMk id="7" creationId="{AAB29190-3BCD-2A24-6757-EF7C807BABB5}"/>
          </ac:picMkLst>
        </pc:picChg>
        <pc:picChg chg="add del mod">
          <ac:chgData name="Patrick Spohr" userId="52d4397b1069a9aa" providerId="LiveId" clId="{284827EB-8E63-4067-B64E-6C53E7D6EDEE}" dt="2024-01-12T10:27:28.960" v="10560" actId="478"/>
          <ac:picMkLst>
            <pc:docMk/>
            <pc:sldMk cId="2150614370" sldId="327"/>
            <ac:picMk id="9" creationId="{45FB3C46-E3C0-CEBA-D0E6-E0B63F1A2E5E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11" creationId="{48345687-CF62-5603-7FED-5C7ADD592EFA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13" creationId="{058098E6-227A-3D99-0C0B-81CF4D4BC07E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18" creationId="{B7B43901-5370-B108-C4B4-9DC3DF222371}"/>
          </ac:picMkLst>
        </pc:picChg>
        <pc:picChg chg="del mod">
          <ac:chgData name="Patrick Spohr" userId="52d4397b1069a9aa" providerId="LiveId" clId="{284827EB-8E63-4067-B64E-6C53E7D6EDEE}" dt="2024-01-12T10:24:05.580" v="10535" actId="478"/>
          <ac:picMkLst>
            <pc:docMk/>
            <pc:sldMk cId="2150614370" sldId="327"/>
            <ac:picMk id="19" creationId="{520A4118-551B-CD4D-94DC-55C5E631024C}"/>
          </ac:picMkLst>
        </pc:picChg>
        <pc:picChg chg="del">
          <ac:chgData name="Patrick Spohr" userId="52d4397b1069a9aa" providerId="LiveId" clId="{284827EB-8E63-4067-B64E-6C53E7D6EDEE}" dt="2024-01-12T10:24:08.800" v="10536" actId="478"/>
          <ac:picMkLst>
            <pc:docMk/>
            <pc:sldMk cId="2150614370" sldId="327"/>
            <ac:picMk id="21" creationId="{04F3B28D-C3A9-F3B1-2526-5FBED3AADAFA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22" creationId="{DF17D41D-86AB-AD35-141D-8C231E710CC8}"/>
          </ac:picMkLst>
        </pc:picChg>
        <pc:picChg chg="del">
          <ac:chgData name="Patrick Spohr" userId="52d4397b1069a9aa" providerId="LiveId" clId="{284827EB-8E63-4067-B64E-6C53E7D6EDEE}" dt="2024-01-12T10:24:09.189" v="10537" actId="478"/>
          <ac:picMkLst>
            <pc:docMk/>
            <pc:sldMk cId="2150614370" sldId="327"/>
            <ac:picMk id="23" creationId="{3F493E21-736E-56AA-A00C-E205C0F9885E}"/>
          </ac:picMkLst>
        </pc:picChg>
        <pc:picChg chg="del">
          <ac:chgData name="Patrick Spohr" userId="52d4397b1069a9aa" providerId="LiveId" clId="{284827EB-8E63-4067-B64E-6C53E7D6EDEE}" dt="2024-01-12T10:24:09.593" v="10538" actId="478"/>
          <ac:picMkLst>
            <pc:docMk/>
            <pc:sldMk cId="2150614370" sldId="327"/>
            <ac:picMk id="25" creationId="{EEE6C808-85FF-A35B-3C5D-EFB1F560B792}"/>
          </ac:picMkLst>
        </pc:picChg>
        <pc:picChg chg="del">
          <ac:chgData name="Patrick Spohr" userId="52d4397b1069a9aa" providerId="LiveId" clId="{284827EB-8E63-4067-B64E-6C53E7D6EDEE}" dt="2024-01-12T10:24:29.447" v="10546" actId="478"/>
          <ac:picMkLst>
            <pc:docMk/>
            <pc:sldMk cId="2150614370" sldId="327"/>
            <ac:picMk id="27" creationId="{CE62644D-B753-7AA5-54CE-09A6C0273FD3}"/>
          </ac:picMkLst>
        </pc:picChg>
        <pc:picChg chg="del">
          <ac:chgData name="Patrick Spohr" userId="52d4397b1069a9aa" providerId="LiveId" clId="{284827EB-8E63-4067-B64E-6C53E7D6EDEE}" dt="2024-01-12T10:24:29.823" v="10547" actId="478"/>
          <ac:picMkLst>
            <pc:docMk/>
            <pc:sldMk cId="2150614370" sldId="327"/>
            <ac:picMk id="29" creationId="{FF5D8838-253F-344B-1AAA-91B77F9E5415}"/>
          </ac:picMkLst>
        </pc:picChg>
        <pc:picChg chg="del">
          <ac:chgData name="Patrick Spohr" userId="52d4397b1069a9aa" providerId="LiveId" clId="{284827EB-8E63-4067-B64E-6C53E7D6EDEE}" dt="2024-01-12T10:24:30.184" v="10548" actId="478"/>
          <ac:picMkLst>
            <pc:docMk/>
            <pc:sldMk cId="2150614370" sldId="327"/>
            <ac:picMk id="31" creationId="{167022E8-66F1-4A75-B873-BE237F7C66B1}"/>
          </ac:picMkLst>
        </pc:picChg>
        <pc:picChg chg="del">
          <ac:chgData name="Patrick Spohr" userId="52d4397b1069a9aa" providerId="LiveId" clId="{284827EB-8E63-4067-B64E-6C53E7D6EDEE}" dt="2024-01-12T10:24:30.640" v="10549" actId="478"/>
          <ac:picMkLst>
            <pc:docMk/>
            <pc:sldMk cId="2150614370" sldId="327"/>
            <ac:picMk id="33" creationId="{991B7F73-C48E-4875-4D62-8752ECFCBE58}"/>
          </ac:picMkLst>
        </pc:picChg>
      </pc:sldChg>
      <pc:sldChg chg="addSp delSp modSp add mod ord">
        <pc:chgData name="Patrick Spohr" userId="52d4397b1069a9aa" providerId="LiveId" clId="{284827EB-8E63-4067-B64E-6C53E7D6EDEE}" dt="2024-01-12T10:43:40.920" v="10867" actId="478"/>
        <pc:sldMkLst>
          <pc:docMk/>
          <pc:sldMk cId="238774848" sldId="328"/>
        </pc:sldMkLst>
        <pc:spChg chg="add mod">
          <ac:chgData name="Patrick Spohr" userId="52d4397b1069a9aa" providerId="LiveId" clId="{284827EB-8E63-4067-B64E-6C53E7D6EDEE}" dt="2024-01-12T10:43:32.890" v="10863"/>
          <ac:spMkLst>
            <pc:docMk/>
            <pc:sldMk cId="238774848" sldId="328"/>
            <ac:spMk id="2" creationId="{A57FC28D-4BC1-20E6-7820-511F445682FB}"/>
          </ac:spMkLst>
        </pc:spChg>
        <pc:spChg chg="add del mod">
          <ac:chgData name="Patrick Spohr" userId="52d4397b1069a9aa" providerId="LiveId" clId="{284827EB-8E63-4067-B64E-6C53E7D6EDEE}" dt="2024-01-12T10:43:40.920" v="10867" actId="478"/>
          <ac:spMkLst>
            <pc:docMk/>
            <pc:sldMk cId="238774848" sldId="328"/>
            <ac:spMk id="4" creationId="{A87E884C-FAD8-A45C-1747-F4F908F828A8}"/>
          </ac:spMkLst>
        </pc:spChg>
        <pc:spChg chg="del mod">
          <ac:chgData name="Patrick Spohr" userId="52d4397b1069a9aa" providerId="LiveId" clId="{284827EB-8E63-4067-B64E-6C53E7D6EDEE}" dt="2024-01-12T10:43:35.311" v="10864" actId="478"/>
          <ac:spMkLst>
            <pc:docMk/>
            <pc:sldMk cId="238774848" sldId="328"/>
            <ac:spMk id="34" creationId="{CD448746-4273-4AE8-1F02-87FACE2FB3BF}"/>
          </ac:spMkLst>
        </pc:spChg>
        <pc:spChg chg="mod">
          <ac:chgData name="Patrick Spohr" userId="52d4397b1069a9aa" providerId="LiveId" clId="{284827EB-8E63-4067-B64E-6C53E7D6EDEE}" dt="2024-01-12T10:36:52.197" v="10726" actId="20577"/>
          <ac:spMkLst>
            <pc:docMk/>
            <pc:sldMk cId="238774848" sldId="328"/>
            <ac:spMk id="35" creationId="{6EFF21DA-F253-A6F2-121D-9275323511CC}"/>
          </ac:spMkLst>
        </pc:spChg>
        <pc:spChg chg="mod">
          <ac:chgData name="Patrick Spohr" userId="52d4397b1069a9aa" providerId="LiveId" clId="{284827EB-8E63-4067-B64E-6C53E7D6EDEE}" dt="2024-01-12T10:40:16.093" v="10821" actId="1076"/>
          <ac:spMkLst>
            <pc:docMk/>
            <pc:sldMk cId="238774848" sldId="328"/>
            <ac:spMk id="36" creationId="{736A1CD2-87A4-865B-1D67-0F4C9C28FEBE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0" creationId="{C1EF5F70-737B-51A3-9B22-5F30FA376AD7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2" creationId="{941CF330-0C25-48D7-DC12-64B0413FFFE2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4" creationId="{3D360C6C-3606-117F-48D3-72B9B05F3C2F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6" creationId="{BD95CDEC-B94D-43F0-6CE3-2DA97B36A5FF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58" creationId="{02DB7C5D-4C84-3371-5461-C79AE4F22071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60" creationId="{EB6D2EE9-0634-F124-86DF-AD56C2C2B7EE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62" creationId="{68FF5068-AAAB-498E-B68E-0F622D96694B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64" creationId="{D0DFFE4C-49EF-FB43-68EF-597AB211063A}"/>
          </ac:spMkLst>
        </pc:spChg>
        <pc:grpChg chg="add del mod">
          <ac:chgData name="Patrick Spohr" userId="52d4397b1069a9aa" providerId="LiveId" clId="{284827EB-8E63-4067-B64E-6C53E7D6EDEE}" dt="2024-01-12T10:43:38.351" v="10866" actId="478"/>
          <ac:grpSpMkLst>
            <pc:docMk/>
            <pc:sldMk cId="238774848" sldId="328"/>
            <ac:grpSpMk id="55" creationId="{98E3E104-5062-CCD6-A2AC-A8BB01FEE0E9}"/>
          </ac:grpSpMkLst>
        </pc:grpChg>
        <pc:grpChg chg="mod">
          <ac:chgData name="Patrick Spohr" userId="52d4397b1069a9aa" providerId="LiveId" clId="{284827EB-8E63-4067-B64E-6C53E7D6EDEE}" dt="2024-01-12T10:40:02.358" v="10820" actId="14826"/>
          <ac:grpSpMkLst>
            <pc:docMk/>
            <pc:sldMk cId="238774848" sldId="328"/>
            <ac:grpSpMk id="56" creationId="{8E65C09F-3906-4128-4745-F95D0A9F8D57}"/>
          </ac:grpSpMkLst>
        </pc:grp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39" creationId="{1508FBEC-A2D5-233F-9EF1-0BF64A6D9F0E}"/>
          </ac:picMkLst>
        </pc:pic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41" creationId="{4034D3A1-BF17-D8B1-5465-01C0F3A62F6D}"/>
          </ac:picMkLst>
        </pc:pic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43" creationId="{D5D357B6-81D8-C676-4F2E-937A33FE69BA}"/>
          </ac:picMkLst>
        </pc:pic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45" creationId="{17E32233-6B78-8B3B-ACBE-18F70112C165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57" creationId="{D72ABBF6-91BC-791F-F4CD-B3DC5DA2467C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59" creationId="{93D34740-FE38-2476-B8A0-6794D57208BF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61" creationId="{AC40B932-56BF-98B1-D109-02C7162E0092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63" creationId="{951B753B-D79B-E363-9D11-4D4527C92BF3}"/>
          </ac:picMkLst>
        </pc:picChg>
      </pc:sldChg>
      <pc:sldChg chg="modSp add mod">
        <pc:chgData name="Patrick Spohr" userId="52d4397b1069a9aa" providerId="LiveId" clId="{284827EB-8E63-4067-B64E-6C53E7D6EDEE}" dt="2024-01-12T10:48:06.501" v="10933" actId="20577"/>
        <pc:sldMkLst>
          <pc:docMk/>
          <pc:sldMk cId="2609266387" sldId="329"/>
        </pc:sldMkLst>
        <pc:spChg chg="mod">
          <ac:chgData name="Patrick Spohr" userId="52d4397b1069a9aa" providerId="LiveId" clId="{284827EB-8E63-4067-B64E-6C53E7D6EDEE}" dt="2024-01-12T10:48:06.501" v="10933" actId="20577"/>
          <ac:spMkLst>
            <pc:docMk/>
            <pc:sldMk cId="2609266387" sldId="329"/>
            <ac:spMk id="2" creationId="{A57FC28D-4BC1-20E6-7820-511F445682FB}"/>
          </ac:spMkLst>
        </pc:spChg>
      </pc:sldChg>
      <pc:sldChg chg="modSp add del mod">
        <pc:chgData name="Patrick Spohr" userId="52d4397b1069a9aa" providerId="LiveId" clId="{284827EB-8E63-4067-B64E-6C53E7D6EDEE}" dt="2024-01-12T10:48:57.997" v="10948" actId="47"/>
        <pc:sldMkLst>
          <pc:docMk/>
          <pc:sldMk cId="2290118068" sldId="330"/>
        </pc:sldMkLst>
        <pc:spChg chg="mod">
          <ac:chgData name="Patrick Spohr" userId="52d4397b1069a9aa" providerId="LiveId" clId="{284827EB-8E63-4067-B64E-6C53E7D6EDEE}" dt="2024-01-12T10:48:40.547" v="10946" actId="20577"/>
          <ac:spMkLst>
            <pc:docMk/>
            <pc:sldMk cId="2290118068" sldId="330"/>
            <ac:spMk id="2" creationId="{A57FC28D-4BC1-20E6-7820-511F445682FB}"/>
          </ac:spMkLst>
        </pc:spChg>
      </pc:sldChg>
      <pc:sldChg chg="modSp add mod">
        <pc:chgData name="Patrick Spohr" userId="52d4397b1069a9aa" providerId="LiveId" clId="{284827EB-8E63-4067-B64E-6C53E7D6EDEE}" dt="2024-01-12T10:49:04.469" v="10956" actId="20577"/>
        <pc:sldMkLst>
          <pc:docMk/>
          <pc:sldMk cId="4065792922" sldId="331"/>
        </pc:sldMkLst>
        <pc:spChg chg="mod">
          <ac:chgData name="Patrick Spohr" userId="52d4397b1069a9aa" providerId="LiveId" clId="{284827EB-8E63-4067-B64E-6C53E7D6EDEE}" dt="2024-01-12T10:49:04.469" v="10956" actId="20577"/>
          <ac:spMkLst>
            <pc:docMk/>
            <pc:sldMk cId="4065792922" sldId="331"/>
            <ac:spMk id="34" creationId="{CD448746-4273-4AE8-1F02-87FACE2FB3BF}"/>
          </ac:spMkLst>
        </pc:spChg>
      </pc:sldChg>
      <pc:sldChg chg="modSp add mod ord">
        <pc:chgData name="Patrick Spohr" userId="52d4397b1069a9aa" providerId="LiveId" clId="{284827EB-8E63-4067-B64E-6C53E7D6EDEE}" dt="2024-01-12T11:23:07.752" v="11005" actId="20577"/>
        <pc:sldMkLst>
          <pc:docMk/>
          <pc:sldMk cId="3102803001" sldId="332"/>
        </pc:sldMkLst>
        <pc:spChg chg="mod">
          <ac:chgData name="Patrick Spohr" userId="52d4397b1069a9aa" providerId="LiveId" clId="{284827EB-8E63-4067-B64E-6C53E7D6EDEE}" dt="2024-01-12T11:18:36.106" v="10979" actId="20577"/>
          <ac:spMkLst>
            <pc:docMk/>
            <pc:sldMk cId="3102803001" sldId="332"/>
            <ac:spMk id="2" creationId="{5F6F91C1-C327-F811-D7E0-A84E66827986}"/>
          </ac:spMkLst>
        </pc:spChg>
        <pc:spChg chg="mod">
          <ac:chgData name="Patrick Spohr" userId="52d4397b1069a9aa" providerId="LiveId" clId="{284827EB-8E63-4067-B64E-6C53E7D6EDEE}" dt="2024-01-12T11:23:07.752" v="11005" actId="20577"/>
          <ac:spMkLst>
            <pc:docMk/>
            <pc:sldMk cId="3102803001" sldId="332"/>
            <ac:spMk id="9" creationId="{1EE0AFB8-1820-1A99-5FB2-ADEFF5CAA1C7}"/>
          </ac:spMkLst>
        </pc:spChg>
        <pc:picChg chg="mod">
          <ac:chgData name="Patrick Spohr" userId="52d4397b1069a9aa" providerId="LiveId" clId="{284827EB-8E63-4067-B64E-6C53E7D6EDEE}" dt="2024-01-12T11:22:00.091" v="10980" actId="14826"/>
          <ac:picMkLst>
            <pc:docMk/>
            <pc:sldMk cId="3102803001" sldId="332"/>
            <ac:picMk id="8" creationId="{5E4461E5-C8DB-3071-2231-9B33482F1CBC}"/>
          </ac:picMkLst>
        </pc:picChg>
      </pc:sldChg>
    </pc:docChg>
  </pc:docChgLst>
  <pc:docChgLst>
    <pc:chgData name="Patrick Spohr" userId="52d4397b1069a9aa" providerId="LiveId" clId="{D8EDB483-FB29-409B-B4EC-69DB69D310E8}"/>
    <pc:docChg chg="undo custSel addSld delSld modSld">
      <pc:chgData name="Patrick Spohr" userId="52d4397b1069a9aa" providerId="LiveId" clId="{D8EDB483-FB29-409B-B4EC-69DB69D310E8}" dt="2023-12-04T15:24:11.973" v="602"/>
      <pc:docMkLst>
        <pc:docMk/>
      </pc:docMkLst>
      <pc:sldChg chg="modSp mod">
        <pc:chgData name="Patrick Spohr" userId="52d4397b1069a9aa" providerId="LiveId" clId="{D8EDB483-FB29-409B-B4EC-69DB69D310E8}" dt="2023-12-04T15:10:22.620" v="475" actId="1076"/>
        <pc:sldMkLst>
          <pc:docMk/>
          <pc:sldMk cId="2184235863" sldId="257"/>
        </pc:sldMkLst>
        <pc:spChg chg="mod">
          <ac:chgData name="Patrick Spohr" userId="52d4397b1069a9aa" providerId="LiveId" clId="{D8EDB483-FB29-409B-B4EC-69DB69D310E8}" dt="2023-12-04T15:10:22.620" v="475" actId="1076"/>
          <ac:spMkLst>
            <pc:docMk/>
            <pc:sldMk cId="2184235863" sldId="257"/>
            <ac:spMk id="59" creationId="{FDAF9C5E-FFD5-49FC-9788-18CE8F0958C1}"/>
          </ac:spMkLst>
        </pc:spChg>
      </pc:sldChg>
      <pc:sldChg chg="modSp mod">
        <pc:chgData name="Patrick Spohr" userId="52d4397b1069a9aa" providerId="LiveId" clId="{D8EDB483-FB29-409B-B4EC-69DB69D310E8}" dt="2023-12-04T11:53:32.546" v="36" actId="20577"/>
        <pc:sldMkLst>
          <pc:docMk/>
          <pc:sldMk cId="2961106047" sldId="259"/>
        </pc:sldMkLst>
        <pc:spChg chg="mod">
          <ac:chgData name="Patrick Spohr" userId="52d4397b1069a9aa" providerId="LiveId" clId="{D8EDB483-FB29-409B-B4EC-69DB69D310E8}" dt="2023-12-04T11:53:32.546" v="36" actId="20577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D8EDB483-FB29-409B-B4EC-69DB69D310E8}" dt="2023-12-04T14:39:06.876" v="224" actId="1076"/>
        <pc:sldMkLst>
          <pc:docMk/>
          <pc:sldMk cId="1968899" sldId="260"/>
        </pc:sldMkLst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D8EDB483-FB29-409B-B4EC-69DB69D310E8}" dt="2023-12-04T14:39:06.876" v="224" actId="1076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D8EDB483-FB29-409B-B4EC-69DB69D310E8}" dt="2023-12-04T14:38:56.744" v="221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77" creationId="{92FDC44E-20CB-4210-8DA6-F83A46B39520}"/>
          </ac:spMkLst>
        </pc:spChg>
        <pc:spChg chg="mod">
          <ac:chgData name="Patrick Spohr" userId="52d4397b1069a9aa" providerId="LiveId" clId="{D8EDB483-FB29-409B-B4EC-69DB69D310E8}" dt="2023-12-04T14:39:04.369" v="223" actId="1076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D8EDB483-FB29-409B-B4EC-69DB69D310E8}" dt="2023-12-04T14:38:42.954" v="216" actId="1076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D8EDB483-FB29-409B-B4EC-69DB69D310E8}" dt="2023-12-04T14:38:52.414" v="219" actId="1076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D8EDB483-FB29-409B-B4EC-69DB69D310E8}" dt="2023-12-04T14:38:34.900" v="212" actId="1076"/>
          <ac:spMkLst>
            <pc:docMk/>
            <pc:sldMk cId="1968899" sldId="260"/>
            <ac:spMk id="99" creationId="{3A32E54C-621B-48BA-A803-164046E2AE65}"/>
          </ac:spMkLst>
        </pc:spChg>
        <pc:picChg chg="add del">
          <ac:chgData name="Patrick Spohr" userId="52d4397b1069a9aa" providerId="LiveId" clId="{D8EDB483-FB29-409B-B4EC-69DB69D310E8}" dt="2023-12-04T14:33:08.835" v="41" actId="478"/>
          <ac:picMkLst>
            <pc:docMk/>
            <pc:sldMk cId="1968899" sldId="260"/>
            <ac:picMk id="3" creationId="{EBB1A9F2-24AC-6495-90DE-C7C8BF4FAABA}"/>
          </ac:picMkLst>
        </pc:picChg>
        <pc:picChg chg="add del mod">
          <ac:chgData name="Patrick Spohr" userId="52d4397b1069a9aa" providerId="LiveId" clId="{D8EDB483-FB29-409B-B4EC-69DB69D310E8}" dt="2023-12-04T14:38:00.258" v="201" actId="478"/>
          <ac:picMkLst>
            <pc:docMk/>
            <pc:sldMk cId="1968899" sldId="260"/>
            <ac:picMk id="5" creationId="{7848EA4F-965C-7ECE-D405-E21B8013AF09}"/>
          </ac:picMkLst>
        </pc:picChg>
        <pc:picChg chg="add del mod">
          <ac:chgData name="Patrick Spohr" userId="52d4397b1069a9aa" providerId="LiveId" clId="{D8EDB483-FB29-409B-B4EC-69DB69D310E8}" dt="2023-12-04T14:38:00.585" v="202" actId="478"/>
          <ac:picMkLst>
            <pc:docMk/>
            <pc:sldMk cId="1968899" sldId="260"/>
            <ac:picMk id="7" creationId="{CA3A6303-9552-A4D7-CCAA-7CBB056DC3AD}"/>
          </ac:picMkLst>
        </pc:picChg>
        <pc:picChg chg="add del mod">
          <ac:chgData name="Patrick Spohr" userId="52d4397b1069a9aa" providerId="LiveId" clId="{D8EDB483-FB29-409B-B4EC-69DB69D310E8}" dt="2023-12-04T14:38:19.332" v="209" actId="478"/>
          <ac:picMkLst>
            <pc:docMk/>
            <pc:sldMk cId="1968899" sldId="260"/>
            <ac:picMk id="9" creationId="{24ED534A-A56C-C5C7-9DDB-AF4A2F65F548}"/>
          </ac:picMkLst>
        </pc:picChg>
      </pc:sldChg>
      <pc:sldChg chg="addSp modSp mod">
        <pc:chgData name="Patrick Spohr" userId="52d4397b1069a9aa" providerId="LiveId" clId="{D8EDB483-FB29-409B-B4EC-69DB69D310E8}" dt="2023-12-04T15:21:51.714" v="596" actId="1076"/>
        <pc:sldMkLst>
          <pc:docMk/>
          <pc:sldMk cId="2011919857" sldId="261"/>
        </pc:sldMkLst>
        <pc:spChg chg="add mod">
          <ac:chgData name="Patrick Spohr" userId="52d4397b1069a9aa" providerId="LiveId" clId="{D8EDB483-FB29-409B-B4EC-69DB69D310E8}" dt="2023-12-04T15:21:43.446" v="592" actId="1076"/>
          <ac:spMkLst>
            <pc:docMk/>
            <pc:sldMk cId="2011919857" sldId="261"/>
            <ac:spMk id="2" creationId="{6207F03C-913C-D8AC-B67C-CE7E2B61D68B}"/>
          </ac:spMkLst>
        </pc:spChg>
        <pc:spChg chg="add mod">
          <ac:chgData name="Patrick Spohr" userId="52d4397b1069a9aa" providerId="LiveId" clId="{D8EDB483-FB29-409B-B4EC-69DB69D310E8}" dt="2023-12-04T15:21:45.306" v="593" actId="1076"/>
          <ac:spMkLst>
            <pc:docMk/>
            <pc:sldMk cId="2011919857" sldId="261"/>
            <ac:spMk id="3" creationId="{F2B6BEA4-000B-1371-4377-F74ED70D66DC}"/>
          </ac:spMkLst>
        </pc:spChg>
        <pc:spChg chg="mod">
          <ac:chgData name="Patrick Spohr" userId="52d4397b1069a9aa" providerId="LiveId" clId="{D8EDB483-FB29-409B-B4EC-69DB69D310E8}" dt="2023-12-04T15:14:28.983" v="500" actId="1076"/>
          <ac:spMkLst>
            <pc:docMk/>
            <pc:sldMk cId="2011919857" sldId="261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21:49.614" v="595" actId="404"/>
          <ac:spMkLst>
            <pc:docMk/>
            <pc:sldMk cId="2011919857" sldId="261"/>
            <ac:spMk id="39" creationId="{2B0040E8-BBFE-4B5E-9ADF-88F6C234CBAB}"/>
          </ac:spMkLst>
        </pc:spChg>
        <pc:picChg chg="mod">
          <ac:chgData name="Patrick Spohr" userId="52d4397b1069a9aa" providerId="LiveId" clId="{D8EDB483-FB29-409B-B4EC-69DB69D310E8}" dt="2023-12-04T15:21:51.714" v="596" actId="1076"/>
          <ac:picMkLst>
            <pc:docMk/>
            <pc:sldMk cId="2011919857" sldId="261"/>
            <ac:picMk id="5" creationId="{603441BB-5611-D3A6-B7EA-DE60475014E1}"/>
          </ac:picMkLst>
        </pc:picChg>
      </pc:sldChg>
      <pc:sldChg chg="modSp mod">
        <pc:chgData name="Patrick Spohr" userId="52d4397b1069a9aa" providerId="LiveId" clId="{D8EDB483-FB29-409B-B4EC-69DB69D310E8}" dt="2023-12-04T15:24:11.973" v="602"/>
        <pc:sldMkLst>
          <pc:docMk/>
          <pc:sldMk cId="2806944598" sldId="275"/>
        </pc:sldMkLst>
        <pc:spChg chg="mod">
          <ac:chgData name="Patrick Spohr" userId="52d4397b1069a9aa" providerId="LiveId" clId="{D8EDB483-FB29-409B-B4EC-69DB69D310E8}" dt="2023-12-04T15:24:11.973" v="602"/>
          <ac:spMkLst>
            <pc:docMk/>
            <pc:sldMk cId="2806944598" sldId="275"/>
            <ac:spMk id="9" creationId="{54B54C36-E55C-4D10-96EB-21DBB6481D7E}"/>
          </ac:spMkLst>
        </pc:spChg>
      </pc:sldChg>
      <pc:sldChg chg="addSp delSp modSp add mod">
        <pc:chgData name="Patrick Spohr" userId="52d4397b1069a9aa" providerId="LiveId" clId="{D8EDB483-FB29-409B-B4EC-69DB69D310E8}" dt="2023-12-04T14:39:29.259" v="228" actId="403"/>
        <pc:sldMkLst>
          <pc:docMk/>
          <pc:sldMk cId="1052350768" sldId="282"/>
        </pc:sldMkLst>
        <pc:spChg chg="add del mod">
          <ac:chgData name="Patrick Spohr" userId="52d4397b1069a9aa" providerId="LiveId" clId="{D8EDB483-FB29-409B-B4EC-69DB69D310E8}" dt="2023-12-04T14:36:08.258" v="90" actId="478"/>
          <ac:spMkLst>
            <pc:docMk/>
            <pc:sldMk cId="1052350768" sldId="282"/>
            <ac:spMk id="3" creationId="{B8DC2F44-9EC3-F41C-C83C-28C8384A1979}"/>
          </ac:spMkLst>
        </pc:spChg>
        <pc:spChg chg="add del mod">
          <ac:chgData name="Patrick Spohr" userId="52d4397b1069a9aa" providerId="LiveId" clId="{D8EDB483-FB29-409B-B4EC-69DB69D310E8}" dt="2023-12-04T14:36:07.228" v="89" actId="478"/>
          <ac:spMkLst>
            <pc:docMk/>
            <pc:sldMk cId="1052350768" sldId="282"/>
            <ac:spMk id="6" creationId="{63918BD6-895E-76E4-47FB-F2859E3D8E19}"/>
          </ac:spMkLst>
        </pc:spChg>
        <pc:spChg chg="add mod">
          <ac:chgData name="Patrick Spohr" userId="52d4397b1069a9aa" providerId="LiveId" clId="{D8EDB483-FB29-409B-B4EC-69DB69D310E8}" dt="2023-12-04T14:36:55.305" v="122" actId="1076"/>
          <ac:spMkLst>
            <pc:docMk/>
            <pc:sldMk cId="1052350768" sldId="282"/>
            <ac:spMk id="9" creationId="{FBE389B3-7EFD-343F-7F52-25CBCC742747}"/>
          </ac:spMkLst>
        </pc:spChg>
        <pc:spChg chg="add del mod">
          <ac:chgData name="Patrick Spohr" userId="52d4397b1069a9aa" providerId="LiveId" clId="{D8EDB483-FB29-409B-B4EC-69DB69D310E8}" dt="2023-12-04T14:36:23.800" v="105" actId="478"/>
          <ac:spMkLst>
            <pc:docMk/>
            <pc:sldMk cId="1052350768" sldId="282"/>
            <ac:spMk id="11" creationId="{1FD87EFF-DC8A-F8E8-B23F-E97E8E6EE737}"/>
          </ac:spMkLst>
        </pc:spChg>
        <pc:spChg chg="add del mod">
          <ac:chgData name="Patrick Spohr" userId="52d4397b1069a9aa" providerId="LiveId" clId="{D8EDB483-FB29-409B-B4EC-69DB69D310E8}" dt="2023-12-04T14:36:06.414" v="88" actId="478"/>
          <ac:spMkLst>
            <pc:docMk/>
            <pc:sldMk cId="1052350768" sldId="282"/>
            <ac:spMk id="13" creationId="{48F0C8D1-CC4E-23D1-11CC-25B9CB4CD12B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14" creationId="{04DC7F25-7759-D256-6653-BB3D34D0A3CF}"/>
          </ac:spMkLst>
        </pc:spChg>
        <pc:spChg chg="del">
          <ac:chgData name="Patrick Spohr" userId="52d4397b1069a9aa" providerId="LiveId" clId="{D8EDB483-FB29-409B-B4EC-69DB69D310E8}" dt="2023-12-04T14:36:00.162" v="82" actId="478"/>
          <ac:spMkLst>
            <pc:docMk/>
            <pc:sldMk cId="1052350768" sldId="282"/>
            <ac:spMk id="15" creationId="{7D430BF3-C03B-D909-EC5D-5CF879D7ACF2}"/>
          </ac:spMkLst>
        </pc:spChg>
        <pc:spChg chg="add del mod">
          <ac:chgData name="Patrick Spohr" userId="52d4397b1069a9aa" providerId="LiveId" clId="{D8EDB483-FB29-409B-B4EC-69DB69D310E8}" dt="2023-12-04T14:36:05.448" v="87" actId="478"/>
          <ac:spMkLst>
            <pc:docMk/>
            <pc:sldMk cId="1052350768" sldId="282"/>
            <ac:spMk id="17" creationId="{6E083E33-5371-EDD1-11AB-761D76E285FF}"/>
          </ac:spMkLst>
        </pc:spChg>
        <pc:spChg chg="add mod">
          <ac:chgData name="Patrick Spohr" userId="52d4397b1069a9aa" providerId="LiveId" clId="{D8EDB483-FB29-409B-B4EC-69DB69D310E8}" dt="2023-12-04T14:39:29.259" v="228" actId="403"/>
          <ac:spMkLst>
            <pc:docMk/>
            <pc:sldMk cId="1052350768" sldId="282"/>
            <ac:spMk id="18" creationId="{4C2B7275-FE9D-3802-3937-F4FD12F90A51}"/>
          </ac:spMkLst>
        </pc:spChg>
        <pc:spChg chg="mod">
          <ac:chgData name="Patrick Spohr" userId="52d4397b1069a9aa" providerId="LiveId" clId="{D8EDB483-FB29-409B-B4EC-69DB69D310E8}" dt="2023-12-04T14:36:34.812" v="111" actId="1076"/>
          <ac:spMkLst>
            <pc:docMk/>
            <pc:sldMk cId="1052350768" sldId="282"/>
            <ac:spMk id="40" creationId="{38FEDDED-CB8D-43EC-BAB6-6DB72148B5E9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6" creationId="{E239EA0A-BE2A-46D5-876A-5614B0A7CF0F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7" creationId="{92FDC44E-20CB-4210-8DA6-F83A46B39520}"/>
          </ac:spMkLst>
        </pc:spChg>
        <pc:spChg chg="del mod">
          <ac:chgData name="Patrick Spohr" userId="52d4397b1069a9aa" providerId="LiveId" clId="{D8EDB483-FB29-409B-B4EC-69DB69D310E8}" dt="2023-12-04T14:36:03.449" v="85" actId="478"/>
          <ac:spMkLst>
            <pc:docMk/>
            <pc:sldMk cId="1052350768" sldId="282"/>
            <ac:spMk id="96" creationId="{CDBDA856-8CC1-449E-B621-022F99358F0B}"/>
          </ac:spMkLst>
        </pc:spChg>
        <pc:spChg chg="del mod">
          <ac:chgData name="Patrick Spohr" userId="52d4397b1069a9aa" providerId="LiveId" clId="{D8EDB483-FB29-409B-B4EC-69DB69D310E8}" dt="2023-12-04T14:36:04.485" v="86" actId="478"/>
          <ac:spMkLst>
            <pc:docMk/>
            <pc:sldMk cId="1052350768" sldId="282"/>
            <ac:spMk id="97" creationId="{1C9BBBD5-3078-4A97-8E7D-F5F839845BD1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8" creationId="{01AED438-7299-4DC8-9DD9-BA1D41DA9675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9" creationId="{3A32E54C-621B-48BA-A803-164046E2AE65}"/>
          </ac:spMkLst>
        </pc:spChg>
        <pc:picChg chg="add del mod">
          <ac:chgData name="Patrick Spohr" userId="52d4397b1069a9aa" providerId="LiveId" clId="{D8EDB483-FB29-409B-B4EC-69DB69D310E8}" dt="2023-12-04T14:37:36.392" v="193" actId="1076"/>
          <ac:picMkLst>
            <pc:docMk/>
            <pc:sldMk cId="1052350768" sldId="282"/>
            <ac:picMk id="5" creationId="{7848EA4F-965C-7ECE-D405-E21B8013AF09}"/>
          </ac:picMkLst>
        </pc:picChg>
        <pc:picChg chg="mod">
          <ac:chgData name="Patrick Spohr" userId="52d4397b1069a9aa" providerId="LiveId" clId="{D8EDB483-FB29-409B-B4EC-69DB69D310E8}" dt="2023-12-04T14:36:50.070" v="121" actId="1076"/>
          <ac:picMkLst>
            <pc:docMk/>
            <pc:sldMk cId="1052350768" sldId="282"/>
            <ac:picMk id="7" creationId="{CA3A6303-9552-A4D7-CCAA-7CBB056DC3AD}"/>
          </ac:picMkLst>
        </pc:picChg>
      </pc:sldChg>
      <pc:sldChg chg="addSp delSp modSp add del mod">
        <pc:chgData name="Patrick Spohr" userId="52d4397b1069a9aa" providerId="LiveId" clId="{D8EDB483-FB29-409B-B4EC-69DB69D310E8}" dt="2023-12-04T14:40:16.862" v="238"/>
        <pc:sldMkLst>
          <pc:docMk/>
          <pc:sldMk cId="311219841" sldId="283"/>
        </pc:sldMkLst>
        <pc:spChg chg="add del">
          <ac:chgData name="Patrick Spohr" userId="52d4397b1069a9aa" providerId="LiveId" clId="{D8EDB483-FB29-409B-B4EC-69DB69D310E8}" dt="2023-12-04T14:40:16.612" v="237"/>
          <ac:spMkLst>
            <pc:docMk/>
            <pc:sldMk cId="311219841" sldId="283"/>
            <ac:spMk id="2" creationId="{3C69026C-317B-D926-0A81-B96502FF9311}"/>
          </ac:spMkLst>
        </pc:spChg>
        <pc:spChg chg="add del mod">
          <ac:chgData name="Patrick Spohr" userId="52d4397b1069a9aa" providerId="LiveId" clId="{D8EDB483-FB29-409B-B4EC-69DB69D310E8}" dt="2023-12-04T14:40:16.488" v="236"/>
          <ac:spMkLst>
            <pc:docMk/>
            <pc:sldMk cId="311219841" sldId="283"/>
            <ac:spMk id="3" creationId="{B0EDA45C-4806-2B70-C626-FB65765DBC08}"/>
          </ac:spMkLst>
        </pc:spChg>
        <pc:spChg chg="add del mod">
          <ac:chgData name="Patrick Spohr" userId="52d4397b1069a9aa" providerId="LiveId" clId="{D8EDB483-FB29-409B-B4EC-69DB69D310E8}" dt="2023-12-04T14:40:16.333" v="235"/>
          <ac:spMkLst>
            <pc:docMk/>
            <pc:sldMk cId="311219841" sldId="283"/>
            <ac:spMk id="4" creationId="{94A64CBF-EBA7-DB13-FEE1-F28F30592340}"/>
          </ac:spMkLst>
        </pc:spChg>
        <pc:spChg chg="mod">
          <ac:chgData name="Patrick Spohr" userId="52d4397b1069a9aa" providerId="LiveId" clId="{D8EDB483-FB29-409B-B4EC-69DB69D310E8}" dt="2023-12-04T14:40:16.015" v="234" actId="1076"/>
          <ac:spMkLst>
            <pc:docMk/>
            <pc:sldMk cId="311219841" sldId="283"/>
            <ac:spMk id="39" creationId="{2B0040E8-BBFE-4B5E-9ADF-88F6C234CBAB}"/>
          </ac:spMkLst>
        </pc:spChg>
      </pc:sldChg>
      <pc:sldChg chg="addSp delSp modSp add mod">
        <pc:chgData name="Patrick Spohr" userId="52d4397b1069a9aa" providerId="LiveId" clId="{D8EDB483-FB29-409B-B4EC-69DB69D310E8}" dt="2023-12-04T15:17:31.076" v="535" actId="20577"/>
        <pc:sldMkLst>
          <pc:docMk/>
          <pc:sldMk cId="644497637" sldId="283"/>
        </pc:sldMkLst>
        <pc:spChg chg="add del mod">
          <ac:chgData name="Patrick Spohr" userId="52d4397b1069a9aa" providerId="LiveId" clId="{D8EDB483-FB29-409B-B4EC-69DB69D310E8}" dt="2023-12-04T14:41:44.596" v="297" actId="478"/>
          <ac:spMkLst>
            <pc:docMk/>
            <pc:sldMk cId="644497637" sldId="283"/>
            <ac:spMk id="2" creationId="{0ABB173B-78CB-AD15-FD5A-CC4DBB9A05D4}"/>
          </ac:spMkLst>
        </pc:spChg>
        <pc:spChg chg="add mod">
          <ac:chgData name="Patrick Spohr" userId="52d4397b1069a9aa" providerId="LiveId" clId="{D8EDB483-FB29-409B-B4EC-69DB69D310E8}" dt="2023-12-04T15:04:34.327" v="341" actId="14100"/>
          <ac:spMkLst>
            <pc:docMk/>
            <pc:sldMk cId="644497637" sldId="283"/>
            <ac:spMk id="6" creationId="{41656E83-D020-A352-27A1-C6E7DEA9B213}"/>
          </ac:spMkLst>
        </pc:spChg>
        <pc:spChg chg="mod">
          <ac:chgData name="Patrick Spohr" userId="52d4397b1069a9aa" providerId="LiveId" clId="{D8EDB483-FB29-409B-B4EC-69DB69D310E8}" dt="2023-12-04T14:43:10.416" v="322" actId="1076"/>
          <ac:spMkLst>
            <pc:docMk/>
            <pc:sldMk cId="644497637" sldId="283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17:31.076" v="535" actId="20577"/>
          <ac:spMkLst>
            <pc:docMk/>
            <pc:sldMk cId="644497637" sldId="283"/>
            <ac:spMk id="39" creationId="{2B0040E8-BBFE-4B5E-9ADF-88F6C234CBAB}"/>
          </ac:spMkLst>
        </pc:spChg>
        <pc:picChg chg="add mod">
          <ac:chgData name="Patrick Spohr" userId="52d4397b1069a9aa" providerId="LiveId" clId="{D8EDB483-FB29-409B-B4EC-69DB69D310E8}" dt="2023-12-04T14:43:04.428" v="320" actId="1076"/>
          <ac:picMkLst>
            <pc:docMk/>
            <pc:sldMk cId="644497637" sldId="283"/>
            <ac:picMk id="4" creationId="{09DAFACF-A5A8-0FC6-4449-CFDCE8D5EB03}"/>
          </ac:picMkLst>
        </pc:picChg>
        <pc:picChg chg="del mod">
          <ac:chgData name="Patrick Spohr" userId="52d4397b1069a9aa" providerId="LiveId" clId="{D8EDB483-FB29-409B-B4EC-69DB69D310E8}" dt="2023-12-04T14:43:07.863" v="321" actId="478"/>
          <ac:picMkLst>
            <pc:docMk/>
            <pc:sldMk cId="644497637" sldId="283"/>
            <ac:picMk id="5" creationId="{603441BB-5611-D3A6-B7EA-DE60475014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6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0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9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8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9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11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Relationship Id="rId9" Type="http://schemas.openxmlformats.org/officeDocument/2006/relationships/image" Target="../media/image8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Relationship Id="rId9" Type="http://schemas.openxmlformats.org/officeDocument/2006/relationships/image" Target="../media/image9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Relationship Id="rId9" Type="http://schemas.openxmlformats.org/officeDocument/2006/relationships/image" Target="../media/image87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Relationship Id="rId9" Type="http://schemas.openxmlformats.org/officeDocument/2006/relationships/image" Target="../media/image95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3" y="247707"/>
            <a:ext cx="6694936" cy="1929505"/>
          </a:xfrm>
        </p:spPr>
        <p:txBody>
          <a:bodyPr/>
          <a:lstStyle/>
          <a:p>
            <a:r>
              <a:rPr lang="en-US" dirty="0"/>
              <a:t>Neural Network</a:t>
            </a:r>
            <a:br>
              <a:rPr lang="en-US" dirty="0"/>
            </a:br>
            <a:r>
              <a:rPr lang="en-US" dirty="0"/>
              <a:t>Graph Classifier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873" y="2243473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Patrick Spohr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74785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83F041C4-27C9-0324-33DA-E9767DE6D4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07918" y="285874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51C4A3-057D-A4B2-D0ED-FD94325EBEF2}"/>
              </a:ext>
            </a:extLst>
          </p:cNvPr>
          <p:cNvSpPr/>
          <p:nvPr/>
        </p:nvSpPr>
        <p:spPr>
          <a:xfrm>
            <a:off x="3225460" y="265093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70">
            <a:extLst>
              <a:ext uri="{FF2B5EF4-FFF2-40B4-BE49-F238E27FC236}">
                <a16:creationId xmlns:a16="http://schemas.microsoft.com/office/drawing/2014/main" id="{74268D12-762D-3715-B538-F67E49C283E5}"/>
              </a:ext>
            </a:extLst>
          </p:cNvPr>
          <p:cNvSpPr txBox="1">
            <a:spLocks/>
          </p:cNvSpPr>
          <p:nvPr/>
        </p:nvSpPr>
        <p:spPr>
          <a:xfrm>
            <a:off x="3605529" y="374160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16" name="Text Placeholder 70">
            <a:extLst>
              <a:ext uri="{FF2B5EF4-FFF2-40B4-BE49-F238E27FC236}">
                <a16:creationId xmlns:a16="http://schemas.microsoft.com/office/drawing/2014/main" id="{100418BA-1197-BAB7-D72B-FA94AF5841D5}"/>
              </a:ext>
            </a:extLst>
          </p:cNvPr>
          <p:cNvSpPr txBox="1">
            <a:spLocks/>
          </p:cNvSpPr>
          <p:nvPr/>
        </p:nvSpPr>
        <p:spPr>
          <a:xfrm>
            <a:off x="3915630" y="455447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17" name="Text Placeholder 70">
            <a:extLst>
              <a:ext uri="{FF2B5EF4-FFF2-40B4-BE49-F238E27FC236}">
                <a16:creationId xmlns:a16="http://schemas.microsoft.com/office/drawing/2014/main" id="{42B08CF9-F92D-1195-B5A9-BDF65DCE4F8D}"/>
              </a:ext>
            </a:extLst>
          </p:cNvPr>
          <p:cNvSpPr txBox="1">
            <a:spLocks/>
          </p:cNvSpPr>
          <p:nvPr/>
        </p:nvSpPr>
        <p:spPr>
          <a:xfrm>
            <a:off x="4558936" y="5492607"/>
            <a:ext cx="2617231" cy="1668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</a:rPr>
              <a:t>Classify Graph</a:t>
            </a:r>
          </a:p>
          <a:p>
            <a:endParaRPr lang="en-US" dirty="0"/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AE33B43B-6E86-C595-4543-4CB5D61DEA95}"/>
              </a:ext>
            </a:extLst>
          </p:cNvPr>
          <p:cNvSpPr/>
          <p:nvPr/>
        </p:nvSpPr>
        <p:spPr>
          <a:xfrm>
            <a:off x="3376681" y="391581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443B2220-EDCE-F513-B76D-40C2898DF81D}"/>
              </a:ext>
            </a:extLst>
          </p:cNvPr>
          <p:cNvSpPr/>
          <p:nvPr/>
        </p:nvSpPr>
        <p:spPr>
          <a:xfrm>
            <a:off x="3995431" y="471762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61BAC03-8D63-AD31-23AA-61FA2AC73587}"/>
              </a:ext>
            </a:extLst>
          </p:cNvPr>
          <p:cNvSpPr txBox="1">
            <a:spLocks/>
          </p:cNvSpPr>
          <p:nvPr/>
        </p:nvSpPr>
        <p:spPr>
          <a:xfrm>
            <a:off x="6916958" y="1372908"/>
            <a:ext cx="3705325" cy="4737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First</a:t>
            </a:r>
          </a:p>
          <a:p>
            <a:r>
              <a:rPr lang="en-US" sz="1800" dirty="0"/>
              <a:t>Identify a graph from other images.</a:t>
            </a:r>
          </a:p>
          <a:p>
            <a:endParaRPr lang="en-US" sz="1800" dirty="0"/>
          </a:p>
          <a:p>
            <a:r>
              <a:rPr lang="en-US" sz="1800" b="1" dirty="0"/>
              <a:t>Second</a:t>
            </a:r>
          </a:p>
          <a:p>
            <a:r>
              <a:rPr lang="en-US" sz="1800" dirty="0"/>
              <a:t>Classify the graph.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rgbClr val="FFFF00"/>
                </a:solidFill>
              </a:rPr>
              <a:t>Distributions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Log-Normal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Exponential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Uniform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1" name="Text Placeholder 70">
            <a:extLst>
              <a:ext uri="{FF2B5EF4-FFF2-40B4-BE49-F238E27FC236}">
                <a16:creationId xmlns:a16="http://schemas.microsoft.com/office/drawing/2014/main" id="{50470A26-6D6E-A312-B043-23F815484B9A}"/>
              </a:ext>
            </a:extLst>
          </p:cNvPr>
          <p:cNvSpPr txBox="1">
            <a:spLocks/>
          </p:cNvSpPr>
          <p:nvPr/>
        </p:nvSpPr>
        <p:spPr>
          <a:xfrm>
            <a:off x="3312123" y="174291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  <p:sp>
        <p:nvSpPr>
          <p:cNvPr id="27" name="Title 45">
            <a:extLst>
              <a:ext uri="{FF2B5EF4-FFF2-40B4-BE49-F238E27FC236}">
                <a16:creationId xmlns:a16="http://schemas.microsoft.com/office/drawing/2014/main" id="{65A5622F-C4BA-3820-37D7-E79FE995EF70}"/>
              </a:ext>
            </a:extLst>
          </p:cNvPr>
          <p:cNvSpPr txBox="1">
            <a:spLocks/>
          </p:cNvSpPr>
          <p:nvPr/>
        </p:nvSpPr>
        <p:spPr>
          <a:xfrm>
            <a:off x="3125467" y="641516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33" name="Text Placeholder 44">
            <a:extLst>
              <a:ext uri="{FF2B5EF4-FFF2-40B4-BE49-F238E27FC236}">
                <a16:creationId xmlns:a16="http://schemas.microsoft.com/office/drawing/2014/main" id="{19B5B610-C195-1A59-47EE-78EAEA1F9F55}"/>
              </a:ext>
            </a:extLst>
          </p:cNvPr>
          <p:cNvSpPr txBox="1">
            <a:spLocks/>
          </p:cNvSpPr>
          <p:nvPr/>
        </p:nvSpPr>
        <p:spPr>
          <a:xfrm>
            <a:off x="3125467" y="103490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C842DD-6931-05C2-2124-B1C11AEB70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EDCD8-E4F7-7772-E0CB-C2E19F1F4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05FA0-2940-E7CA-8029-F64D5AF4F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2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79" y="1499800"/>
            <a:ext cx="5488510" cy="58003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178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Get Data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6" y="4546457"/>
            <a:ext cx="2556352" cy="1768203"/>
          </a:xfrm>
        </p:spPr>
        <p:txBody>
          <a:bodyPr/>
          <a:lstStyle/>
          <a:p>
            <a:r>
              <a:rPr lang="en-US" dirty="0"/>
              <a:t>Get 1000s of graphs of different types and distributions</a:t>
            </a:r>
          </a:p>
          <a:p>
            <a:endParaRPr lang="en-US" dirty="0"/>
          </a:p>
          <a:p>
            <a:r>
              <a:rPr lang="en-US" dirty="0"/>
              <a:t>Get 1000s of natural images for graph classifier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84227" y="4234631"/>
            <a:ext cx="2640803" cy="365125"/>
          </a:xfrm>
        </p:spPr>
        <p:txBody>
          <a:bodyPr/>
          <a:lstStyle/>
          <a:p>
            <a:r>
              <a:rPr lang="en-US" dirty="0"/>
              <a:t>Graph Classifier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16025" y="4521724"/>
            <a:ext cx="2790289" cy="691089"/>
          </a:xfrm>
        </p:spPr>
        <p:txBody>
          <a:bodyPr/>
          <a:lstStyle/>
          <a:p>
            <a:r>
              <a:rPr lang="en-US" dirty="0"/>
              <a:t>Create first model to identify whether an image is a graph or not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27797" y="4218499"/>
            <a:ext cx="2850967" cy="365125"/>
          </a:xfrm>
        </p:spPr>
        <p:txBody>
          <a:bodyPr/>
          <a:lstStyle/>
          <a:p>
            <a:r>
              <a:rPr lang="en-US" dirty="0"/>
              <a:t>Distribution Classifier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3387" y="4534014"/>
            <a:ext cx="3048030" cy="707221"/>
          </a:xfrm>
        </p:spPr>
        <p:txBody>
          <a:bodyPr/>
          <a:lstStyle/>
          <a:p>
            <a:r>
              <a:rPr lang="en-US" dirty="0"/>
              <a:t>Create second model to classify graphs based on their probability distributions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97750" y="4218499"/>
            <a:ext cx="2640803" cy="365125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709011" cy="1616414"/>
          </a:xfrm>
        </p:spPr>
        <p:txBody>
          <a:bodyPr/>
          <a:lstStyle/>
          <a:p>
            <a:r>
              <a:rPr lang="en-US" dirty="0"/>
              <a:t>Optimize models and check validation accuracy</a:t>
            </a:r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5D3B16-51A0-E0A6-DB16-108B70102922}"/>
              </a:ext>
            </a:extLst>
          </p:cNvPr>
          <p:cNvSpPr/>
          <p:nvPr/>
        </p:nvSpPr>
        <p:spPr>
          <a:xfrm>
            <a:off x="1451793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89FCCA-2E8E-5849-C86A-9091F72C839C}"/>
              </a:ext>
            </a:extLst>
          </p:cNvPr>
          <p:cNvSpPr/>
          <p:nvPr/>
        </p:nvSpPr>
        <p:spPr>
          <a:xfrm>
            <a:off x="4110694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0EF748-10F6-D98D-AA30-5B75DECC603E}"/>
              </a:ext>
            </a:extLst>
          </p:cNvPr>
          <p:cNvSpPr/>
          <p:nvPr/>
        </p:nvSpPr>
        <p:spPr>
          <a:xfrm>
            <a:off x="7165045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19ED57-7744-AA54-DD9D-6491E38B6E3D}"/>
              </a:ext>
            </a:extLst>
          </p:cNvPr>
          <p:cNvSpPr/>
          <p:nvPr/>
        </p:nvSpPr>
        <p:spPr>
          <a:xfrm>
            <a:off x="10016012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4">
            <a:extLst>
              <a:ext uri="{FF2B5EF4-FFF2-40B4-BE49-F238E27FC236}">
                <a16:creationId xmlns:a16="http://schemas.microsoft.com/office/drawing/2014/main" id="{287C8A32-FA0E-787B-9335-B03281B45E73}"/>
              </a:ext>
            </a:extLst>
          </p:cNvPr>
          <p:cNvSpPr txBox="1">
            <a:spLocks/>
          </p:cNvSpPr>
          <p:nvPr/>
        </p:nvSpPr>
        <p:spPr>
          <a:xfrm>
            <a:off x="2657757" y="195234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10341" y="26141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 of the project...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D4611-04F3-B724-4154-EADB7807B4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326B-DE6B-6254-DCB6-B8923554C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92684-2BB5-DCAA-22D6-1702191A8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EC69-0AD2-19E8-2C4A-36DBE471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25" y="2397065"/>
            <a:ext cx="2322202" cy="2115505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7982798-A87C-9F89-E967-FC6986B451F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954BD40-A58D-411D-2AA6-81DF13052B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3" r="53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DE4F28E-EA45-EEB3-6C0E-C9DB051856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14C7A4FE-90EE-9ABE-8626-2E6D1F0E36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782595-11D4-9DFF-C24F-3574F918A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CFC3FF-121F-9394-89E1-9B0CCE22A5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airplane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D9811A-181B-E243-1A09-05B4222D13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horse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8E6266-74D5-6690-3F23-4FA44E247B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6F16534-0C52-79D8-7155-3C481A020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DA014B-13B2-294B-D1E2-F17577BB1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D05B7F2-B5C7-7260-2E4F-3DCA6B2878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8" name="Title 45">
            <a:extLst>
              <a:ext uri="{FF2B5EF4-FFF2-40B4-BE49-F238E27FC236}">
                <a16:creationId xmlns:a16="http://schemas.microsoft.com/office/drawing/2014/main" id="{516C19B2-673A-074B-2133-A5419A82EB7E}"/>
              </a:ext>
            </a:extLst>
          </p:cNvPr>
          <p:cNvSpPr txBox="1">
            <a:spLocks/>
          </p:cNvSpPr>
          <p:nvPr/>
        </p:nvSpPr>
        <p:spPr>
          <a:xfrm>
            <a:off x="4372038" y="714983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9" name="Text Placeholder 44">
            <a:extLst>
              <a:ext uri="{FF2B5EF4-FFF2-40B4-BE49-F238E27FC236}">
                <a16:creationId xmlns:a16="http://schemas.microsoft.com/office/drawing/2014/main" id="{A1E1435B-C4B7-F292-C1B6-D617962920F4}"/>
              </a:ext>
            </a:extLst>
          </p:cNvPr>
          <p:cNvSpPr txBox="1">
            <a:spLocks/>
          </p:cNvSpPr>
          <p:nvPr/>
        </p:nvSpPr>
        <p:spPr>
          <a:xfrm>
            <a:off x="5631843" y="1086148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F5508DB-3A2B-7836-C6F2-960D11467A1C}"/>
              </a:ext>
            </a:extLst>
          </p:cNvPr>
          <p:cNvSpPr txBox="1">
            <a:spLocks/>
          </p:cNvSpPr>
          <p:nvPr/>
        </p:nvSpPr>
        <p:spPr>
          <a:xfrm>
            <a:off x="3072622" y="4868086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Getting </a:t>
            </a:r>
            <a:r>
              <a:rPr lang="en-US" dirty="0">
                <a:solidFill>
                  <a:schemeClr val="accent6"/>
                </a:solidFill>
              </a:rPr>
              <a:t>natural images </a:t>
            </a:r>
            <a:r>
              <a:rPr lang="en-US" dirty="0"/>
              <a:t>is easy because of quantity and quality of sources.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549E3F16-EAC3-A120-C9FE-F5ED8D98E69D}"/>
              </a:ext>
            </a:extLst>
          </p:cNvPr>
          <p:cNvSpPr txBox="1">
            <a:spLocks/>
          </p:cNvSpPr>
          <p:nvPr/>
        </p:nvSpPr>
        <p:spPr>
          <a:xfrm>
            <a:off x="2922901" y="1574805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Natural Images Data</a:t>
            </a:r>
          </a:p>
        </p:txBody>
      </p:sp>
      <p:sp>
        <p:nvSpPr>
          <p:cNvPr id="32" name="Text Placeholder 76">
            <a:extLst>
              <a:ext uri="{FF2B5EF4-FFF2-40B4-BE49-F238E27FC236}">
                <a16:creationId xmlns:a16="http://schemas.microsoft.com/office/drawing/2014/main" id="{B3768175-9692-F83C-44F4-0600C283E699}"/>
              </a:ext>
            </a:extLst>
          </p:cNvPr>
          <p:cNvSpPr txBox="1">
            <a:spLocks/>
          </p:cNvSpPr>
          <p:nvPr/>
        </p:nvSpPr>
        <p:spPr>
          <a:xfrm>
            <a:off x="5190425" y="5771852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i="1" dirty="0"/>
              <a:t>https://www.cs.toronto.edu/~kriz/cifar.html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5126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329545-B607-B0A6-D62F-7556D806D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5674D6-CF30-FD38-706B-ECBCE0D58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AC7DFA-C7F6-D330-1BD6-CFAF680586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0" name="Title 45">
            <a:extLst>
              <a:ext uri="{FF2B5EF4-FFF2-40B4-BE49-F238E27FC236}">
                <a16:creationId xmlns:a16="http://schemas.microsoft.com/office/drawing/2014/main" id="{EBB0D53B-4D8F-3259-BC21-6E9C99A9E677}"/>
              </a:ext>
            </a:extLst>
          </p:cNvPr>
          <p:cNvSpPr txBox="1">
            <a:spLocks/>
          </p:cNvSpPr>
          <p:nvPr/>
        </p:nvSpPr>
        <p:spPr>
          <a:xfrm>
            <a:off x="3190128" y="1720604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8559A527-91D8-8199-F4CE-DE9865813C02}"/>
              </a:ext>
            </a:extLst>
          </p:cNvPr>
          <p:cNvSpPr txBox="1">
            <a:spLocks/>
          </p:cNvSpPr>
          <p:nvPr/>
        </p:nvSpPr>
        <p:spPr>
          <a:xfrm>
            <a:off x="4423429" y="2127764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FADA4-6A20-AD27-64D9-3FBB7B1891C7}"/>
              </a:ext>
            </a:extLst>
          </p:cNvPr>
          <p:cNvSpPr txBox="1"/>
          <p:nvPr/>
        </p:nvSpPr>
        <p:spPr>
          <a:xfrm>
            <a:off x="610341" y="25279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Where can I get the graph images?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97D40-31F1-47A9-A0F9-52EFF34BDE8A}"/>
              </a:ext>
            </a:extLst>
          </p:cNvPr>
          <p:cNvSpPr txBox="1"/>
          <p:nvPr/>
        </p:nvSpPr>
        <p:spPr>
          <a:xfrm>
            <a:off x="628413" y="634260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26BC8-2A87-C71B-9198-8C4AFA75F640}"/>
              </a:ext>
            </a:extLst>
          </p:cNvPr>
          <p:cNvSpPr txBox="1"/>
          <p:nvPr/>
        </p:nvSpPr>
        <p:spPr>
          <a:xfrm>
            <a:off x="5641262" y="25872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kaggle.com</a:t>
            </a:r>
            <a:endParaRPr lang="en-US" sz="1800" dirty="0">
              <a:solidFill>
                <a:schemeClr val="accent6"/>
              </a:solidFill>
            </a:endParaRPr>
          </a:p>
        </p:txBody>
      </p:sp>
      <p:pic>
        <p:nvPicPr>
          <p:cNvPr id="19" name="Picture 18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2C7E3FAC-6BE3-FB42-E5FC-CA32B14D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3" y="3166727"/>
            <a:ext cx="1800852" cy="1463108"/>
          </a:xfrm>
          <a:prstGeom prst="rect">
            <a:avLst/>
          </a:prstGeom>
        </p:spPr>
      </p:pic>
      <p:pic>
        <p:nvPicPr>
          <p:cNvPr id="21" name="Picture 20" descr="A graph on a graph paper&#10;&#10;Description automatically generated">
            <a:extLst>
              <a:ext uri="{FF2B5EF4-FFF2-40B4-BE49-F238E27FC236}">
                <a16:creationId xmlns:a16="http://schemas.microsoft.com/office/drawing/2014/main" id="{D682AE21-AA58-C601-2AF1-F0C90F7B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06" y="3166727"/>
            <a:ext cx="1953325" cy="1463108"/>
          </a:xfrm>
          <a:prstGeom prst="rect">
            <a:avLst/>
          </a:prstGeom>
        </p:spPr>
      </p:pic>
      <p:pic>
        <p:nvPicPr>
          <p:cNvPr id="23" name="Picture 22" descr="A graph of a function&#10;&#10;Description automatically generated">
            <a:extLst>
              <a:ext uri="{FF2B5EF4-FFF2-40B4-BE49-F238E27FC236}">
                <a16:creationId xmlns:a16="http://schemas.microsoft.com/office/drawing/2014/main" id="{2334A9DC-C097-34B5-F656-7FBE0AAD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672" y="3166727"/>
            <a:ext cx="4667848" cy="1292972"/>
          </a:xfrm>
          <a:prstGeom prst="rect">
            <a:avLst/>
          </a:prstGeom>
        </p:spPr>
      </p:pic>
      <p:pic>
        <p:nvPicPr>
          <p:cNvPr id="25" name="Picture 24" descr="A colorful pie chart with numbers and text&#10;&#10;Description automatically generated">
            <a:extLst>
              <a:ext uri="{FF2B5EF4-FFF2-40B4-BE49-F238E27FC236}">
                <a16:creationId xmlns:a16="http://schemas.microsoft.com/office/drawing/2014/main" id="{7D7165EC-52C8-0332-AA2B-E5660AB4F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377" y="2538981"/>
            <a:ext cx="1561894" cy="33459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DA1256-CD6C-8073-8FF3-7E11BB55A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033" y="4749727"/>
            <a:ext cx="2025801" cy="1123950"/>
          </a:xfrm>
          <a:prstGeom prst="rect">
            <a:avLst/>
          </a:prstGeom>
        </p:spPr>
      </p:pic>
      <p:pic>
        <p:nvPicPr>
          <p:cNvPr id="29" name="Picture 28" descr="A graph showing the temperature of a person&#10;&#10;Description automatically generated">
            <a:extLst>
              <a:ext uri="{FF2B5EF4-FFF2-40B4-BE49-F238E27FC236}">
                <a16:creationId xmlns:a16="http://schemas.microsoft.com/office/drawing/2014/main" id="{8772694A-2022-8295-A367-439473F3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41" y="4749727"/>
            <a:ext cx="1932405" cy="1123950"/>
          </a:xfrm>
          <a:prstGeom prst="rect">
            <a:avLst/>
          </a:prstGeom>
        </p:spPr>
      </p:pic>
      <p:pic>
        <p:nvPicPr>
          <p:cNvPr id="33" name="Picture 32" descr="A graph of blue and yellow bars&#10;&#10;Description automatically generated">
            <a:extLst>
              <a:ext uri="{FF2B5EF4-FFF2-40B4-BE49-F238E27FC236}">
                <a16:creationId xmlns:a16="http://schemas.microsoft.com/office/drawing/2014/main" id="{087D8A29-502E-1E55-6592-94E62C16B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1382" y="4587118"/>
            <a:ext cx="2371975" cy="1336066"/>
          </a:xfrm>
          <a:prstGeom prst="rect">
            <a:avLst/>
          </a:prstGeom>
        </p:spPr>
      </p:pic>
      <p:pic>
        <p:nvPicPr>
          <p:cNvPr id="35" name="Picture 34" descr="A diagram of a distribution of different varieties of wheat&#10;&#10;Description automatically generated">
            <a:extLst>
              <a:ext uri="{FF2B5EF4-FFF2-40B4-BE49-F238E27FC236}">
                <a16:creationId xmlns:a16="http://schemas.microsoft.com/office/drawing/2014/main" id="{D21F0C8B-4E27-F108-0345-2E8B1BDD9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102" y="4629835"/>
            <a:ext cx="1323530" cy="13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704" y="452202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2289704" y="85518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6005232" y="385348"/>
            <a:ext cx="5665981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How to determine the type of a graph?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graph and a blue arrow&#10;&#10;Description automatically generated">
            <a:extLst>
              <a:ext uri="{FF2B5EF4-FFF2-40B4-BE49-F238E27FC236}">
                <a16:creationId xmlns:a16="http://schemas.microsoft.com/office/drawing/2014/main" id="{AC650B77-CCF8-82AC-C2C4-84E0194D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04" y="1786815"/>
            <a:ext cx="3228231" cy="1345096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7E16405-F8C2-9BCC-7F00-77193402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03" y="4861868"/>
            <a:ext cx="2234776" cy="1403636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D9A7AA63-7A56-F55E-4B0C-96E1B39E2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653" y="4861868"/>
            <a:ext cx="2631417" cy="1403636"/>
          </a:xfrm>
          <a:prstGeom prst="rect">
            <a:avLst/>
          </a:prstGeom>
        </p:spPr>
      </p:pic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4754205-F9B6-70EF-7B41-DDC84EEA9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828" y="4861868"/>
            <a:ext cx="2404475" cy="1414681"/>
          </a:xfrm>
          <a:prstGeom prst="rect">
            <a:avLst/>
          </a:prstGeom>
        </p:spPr>
      </p:pic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0C429275-2537-D937-A59D-C3902CFD866B}"/>
              </a:ext>
            </a:extLst>
          </p:cNvPr>
          <p:cNvSpPr txBox="1">
            <a:spLocks/>
          </p:cNvSpPr>
          <p:nvPr/>
        </p:nvSpPr>
        <p:spPr>
          <a:xfrm>
            <a:off x="2590995" y="3197251"/>
            <a:ext cx="2828344" cy="8213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 chart, line chart, histogram, and log-normal distribution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D23F53C4-D739-89B9-B918-A350E7375A63}"/>
              </a:ext>
            </a:extLst>
          </p:cNvPr>
          <p:cNvSpPr txBox="1">
            <a:spLocks/>
          </p:cNvSpPr>
          <p:nvPr/>
        </p:nvSpPr>
        <p:spPr>
          <a:xfrm>
            <a:off x="3979784" y="4372587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Stacked bar chart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A99AE51A-3EF2-8AF3-5328-0825A5BD300E}"/>
              </a:ext>
            </a:extLst>
          </p:cNvPr>
          <p:cNvSpPr txBox="1">
            <a:spLocks/>
          </p:cNvSpPr>
          <p:nvPr/>
        </p:nvSpPr>
        <p:spPr>
          <a:xfrm>
            <a:off x="6657721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Horizontal bar chart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EF30FD33-C96B-96D2-2C01-790BE9653490}"/>
              </a:ext>
            </a:extLst>
          </p:cNvPr>
          <p:cNvSpPr txBox="1">
            <a:spLocks/>
          </p:cNvSpPr>
          <p:nvPr/>
        </p:nvSpPr>
        <p:spPr>
          <a:xfrm>
            <a:off x="9533443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Vertical bar chart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8F318F-6AF7-1FC3-979F-6739DE5A2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487" y="1424116"/>
            <a:ext cx="2255225" cy="1703882"/>
          </a:xfrm>
          <a:prstGeom prst="rect">
            <a:avLst/>
          </a:prstGeom>
        </p:spPr>
      </p:pic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94C8A843-6FC2-0947-3E62-8B151A630625}"/>
              </a:ext>
            </a:extLst>
          </p:cNvPr>
          <p:cNvSpPr txBox="1">
            <a:spLocks/>
          </p:cNvSpPr>
          <p:nvPr/>
        </p:nvSpPr>
        <p:spPr>
          <a:xfrm>
            <a:off x="9448244" y="3252617"/>
            <a:ext cx="2404475" cy="50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“Graph-like” images</a:t>
            </a:r>
          </a:p>
        </p:txBody>
      </p:sp>
      <p:pic>
        <p:nvPicPr>
          <p:cNvPr id="22" name="Picture 21" descr="A graph on a black background&#10;&#10;Description automatically generated">
            <a:extLst>
              <a:ext uri="{FF2B5EF4-FFF2-40B4-BE49-F238E27FC236}">
                <a16:creationId xmlns:a16="http://schemas.microsoft.com/office/drawing/2014/main" id="{AB9B12A9-1F4E-9B9B-C2F9-B0A1E53DA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987" y="1572183"/>
            <a:ext cx="2077093" cy="1555815"/>
          </a:xfrm>
          <a:prstGeom prst="rect">
            <a:avLst/>
          </a:prstGeom>
        </p:spPr>
      </p:pic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860DDAF4-5A2E-0499-415C-99EB4920515C}"/>
              </a:ext>
            </a:extLst>
          </p:cNvPr>
          <p:cNvSpPr txBox="1">
            <a:spLocks/>
          </p:cNvSpPr>
          <p:nvPr/>
        </p:nvSpPr>
        <p:spPr>
          <a:xfrm>
            <a:off x="6221868" y="3242930"/>
            <a:ext cx="2828344" cy="509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charts in one image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2355A422-EBC3-974B-95E4-FC583D31AC81}"/>
              </a:ext>
            </a:extLst>
          </p:cNvPr>
          <p:cNvSpPr txBox="1">
            <a:spLocks/>
          </p:cNvSpPr>
          <p:nvPr/>
        </p:nvSpPr>
        <p:spPr>
          <a:xfrm>
            <a:off x="6720827" y="3814350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Bar Chart Types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AF28B-8156-8C4C-7602-1434293BC4A5}"/>
              </a:ext>
            </a:extLst>
          </p:cNvPr>
          <p:cNvSpPr txBox="1"/>
          <p:nvPr/>
        </p:nvSpPr>
        <p:spPr>
          <a:xfrm>
            <a:off x="7242867" y="64469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FC1B8-140E-80E8-87A9-4F66DD7489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D321-5483-0DAE-1D70-F3468F1DE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0DE42C-4AB5-8427-1696-0DFE6B755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2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769" y="485529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4896769" y="88850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2776080" y="1902000"/>
            <a:ext cx="5665981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There is no dataset with probability distribution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00CF5942-7B1F-F03C-5ECA-A4918F4A3CDB}"/>
              </a:ext>
            </a:extLst>
          </p:cNvPr>
          <p:cNvSpPr txBox="1">
            <a:spLocks/>
          </p:cNvSpPr>
          <p:nvPr/>
        </p:nvSpPr>
        <p:spPr>
          <a:xfrm>
            <a:off x="2776079" y="1457314"/>
            <a:ext cx="5665981" cy="5326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The Biggest Hurdle…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DFACB01-AF21-CA12-3E91-1A6C439FD3B6}"/>
              </a:ext>
            </a:extLst>
          </p:cNvPr>
          <p:cNvSpPr txBox="1">
            <a:spLocks/>
          </p:cNvSpPr>
          <p:nvPr/>
        </p:nvSpPr>
        <p:spPr>
          <a:xfrm>
            <a:off x="3513742" y="2891012"/>
            <a:ext cx="6551285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Scrape the graphs from a website, but I would run into the issue of </a:t>
            </a:r>
            <a:r>
              <a:rPr lang="en-US" sz="1800" dirty="0">
                <a:solidFill>
                  <a:srgbClr val="FFC000"/>
                </a:solidFill>
              </a:rPr>
              <a:t>where to scrape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C000"/>
                </a:solidFill>
              </a:rPr>
              <a:t>how to label them time efficiently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91D3C44-3CFE-0C77-28E7-E23664F19B90}"/>
              </a:ext>
            </a:extLst>
          </p:cNvPr>
          <p:cNvSpPr txBox="1">
            <a:spLocks/>
          </p:cNvSpPr>
          <p:nvPr/>
        </p:nvSpPr>
        <p:spPr>
          <a:xfrm>
            <a:off x="2848967" y="2401615"/>
            <a:ext cx="3459068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One - Scraped</a:t>
            </a:r>
          </a:p>
          <a:p>
            <a:endParaRPr lang="en-US" sz="1800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A5B61697-C6BF-D29E-20A0-E3C9408D6E65}"/>
              </a:ext>
            </a:extLst>
          </p:cNvPr>
          <p:cNvSpPr txBox="1">
            <a:spLocks/>
          </p:cNvSpPr>
          <p:nvPr/>
        </p:nvSpPr>
        <p:spPr>
          <a:xfrm>
            <a:off x="4035036" y="3909488"/>
            <a:ext cx="3459069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Two - Generated</a:t>
            </a:r>
          </a:p>
          <a:p>
            <a:endParaRPr lang="en-US" sz="1800" dirty="0"/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7FDA15CA-73F6-7066-CA48-DD0A0280A3E5}"/>
              </a:ext>
            </a:extLst>
          </p:cNvPr>
          <p:cNvSpPr txBox="1">
            <a:spLocks/>
          </p:cNvSpPr>
          <p:nvPr/>
        </p:nvSpPr>
        <p:spPr>
          <a:xfrm>
            <a:off x="4598255" y="4451095"/>
            <a:ext cx="566598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Use a graphing library to generate randomized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AD8DEC88-F9B5-5B0C-7A72-5F80826CBE94}"/>
              </a:ext>
            </a:extLst>
          </p:cNvPr>
          <p:cNvSpPr txBox="1">
            <a:spLocks/>
          </p:cNvSpPr>
          <p:nvPr/>
        </p:nvSpPr>
        <p:spPr>
          <a:xfrm>
            <a:off x="5101962" y="4891583"/>
            <a:ext cx="6831621" cy="920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92D050"/>
                </a:solidFill>
              </a:rPr>
              <a:t>This is the most time effective solution that will lead to hopefully similar results.</a:t>
            </a:r>
            <a:endParaRPr lang="en-US" sz="1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94BDF-72DE-27C8-4320-41D5F54BE4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E83A4FF-EE1D-E4CC-125A-1D21533B1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634827-81E7-9D40-A109-DDA2516C1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0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0445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45" y="611290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4045" y="2345845"/>
            <a:ext cx="3655218" cy="348162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045" y="2765249"/>
            <a:ext cx="3008630" cy="835369"/>
          </a:xfrm>
        </p:spPr>
        <p:txBody>
          <a:bodyPr/>
          <a:lstStyle/>
          <a:p>
            <a:r>
              <a:rPr lang="en-ZA" dirty="0"/>
              <a:t>Natural images of different types of objects, animals, and people</a:t>
            </a:r>
          </a:p>
          <a:p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77910" y="2345845"/>
            <a:ext cx="3008631" cy="348162"/>
          </a:xfrm>
        </p:spPr>
        <p:txBody>
          <a:bodyPr/>
          <a:lstStyle/>
          <a:p>
            <a:r>
              <a:rPr lang="en-US" dirty="0"/>
              <a:t>Generated Graphs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24045" y="4272076"/>
            <a:ext cx="3860390" cy="293309"/>
          </a:xfrm>
        </p:spPr>
        <p:txBody>
          <a:bodyPr/>
          <a:lstStyle/>
          <a:p>
            <a:r>
              <a:rPr lang="en-US" dirty="0"/>
              <a:t>Scraped Graphs (</a:t>
            </a:r>
            <a:r>
              <a:rPr lang="en-US" dirty="0" err="1"/>
              <a:t>SunEdition</a:t>
            </a:r>
            <a:r>
              <a:rPr lang="en-US" dirty="0"/>
              <a:t>)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24045" y="4655730"/>
            <a:ext cx="3008630" cy="636682"/>
          </a:xfrm>
        </p:spPr>
        <p:txBody>
          <a:bodyPr/>
          <a:lstStyle/>
          <a:p>
            <a:r>
              <a:rPr lang="en-ZA" dirty="0"/>
              <a:t>Graph dataset scraped from various sources which weren’t stated. </a:t>
            </a:r>
          </a:p>
        </p:txBody>
      </p:sp>
      <p:sp>
        <p:nvSpPr>
          <p:cNvPr id="14" name="Text Placeholder 76">
            <a:extLst>
              <a:ext uri="{FF2B5EF4-FFF2-40B4-BE49-F238E27FC236}">
                <a16:creationId xmlns:a16="http://schemas.microsoft.com/office/drawing/2014/main" id="{04DC7F25-7759-D256-6653-BB3D34D0A3CF}"/>
              </a:ext>
            </a:extLst>
          </p:cNvPr>
          <p:cNvSpPr txBox="1">
            <a:spLocks/>
          </p:cNvSpPr>
          <p:nvPr/>
        </p:nvSpPr>
        <p:spPr>
          <a:xfrm>
            <a:off x="4124045" y="3455573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https://www.cs.toronto.edu/~kriz/cifar.html</a:t>
            </a:r>
            <a:endParaRPr lang="en-US" sz="1200" i="1" dirty="0"/>
          </a:p>
        </p:txBody>
      </p:sp>
      <p:sp>
        <p:nvSpPr>
          <p:cNvPr id="15" name="Text Placeholder 95">
            <a:extLst>
              <a:ext uri="{FF2B5EF4-FFF2-40B4-BE49-F238E27FC236}">
                <a16:creationId xmlns:a16="http://schemas.microsoft.com/office/drawing/2014/main" id="{7D430BF3-C03B-D909-EC5D-5CF879D7ACF2}"/>
              </a:ext>
            </a:extLst>
          </p:cNvPr>
          <p:cNvSpPr txBox="1">
            <a:spLocks/>
          </p:cNvSpPr>
          <p:nvPr/>
        </p:nvSpPr>
        <p:spPr>
          <a:xfrm>
            <a:off x="8477910" y="2882653"/>
            <a:ext cx="3008630" cy="2409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Graphs with different probability distributions.</a:t>
            </a:r>
          </a:p>
          <a:p>
            <a:endParaRPr lang="en-ZA" dirty="0"/>
          </a:p>
          <a:p>
            <a:r>
              <a:rPr lang="en-ZA" dirty="0"/>
              <a:t> Created using a language library.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Methodology and code explanation will be in Methods section.</a:t>
            </a:r>
          </a:p>
          <a:p>
            <a:endParaRPr lang="en-ZA" dirty="0"/>
          </a:p>
        </p:txBody>
      </p:sp>
      <p:sp>
        <p:nvSpPr>
          <p:cNvPr id="2" name="Text Placeholder 76">
            <a:extLst>
              <a:ext uri="{FF2B5EF4-FFF2-40B4-BE49-F238E27FC236}">
                <a16:creationId xmlns:a16="http://schemas.microsoft.com/office/drawing/2014/main" id="{9728EB6F-78EC-FB9F-D2EF-A465CBE7EEF3}"/>
              </a:ext>
            </a:extLst>
          </p:cNvPr>
          <p:cNvSpPr txBox="1">
            <a:spLocks/>
          </p:cNvSpPr>
          <p:nvPr/>
        </p:nvSpPr>
        <p:spPr>
          <a:xfrm>
            <a:off x="4124045" y="1244928"/>
            <a:ext cx="3008630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b="1" dirty="0"/>
              <a:t>3 Data Sources</a:t>
            </a:r>
          </a:p>
          <a:p>
            <a:endParaRPr lang="en-US" dirty="0"/>
          </a:p>
        </p:txBody>
      </p:sp>
      <p:sp>
        <p:nvSpPr>
          <p:cNvPr id="5" name="Text Placeholder 76">
            <a:extLst>
              <a:ext uri="{FF2B5EF4-FFF2-40B4-BE49-F238E27FC236}">
                <a16:creationId xmlns:a16="http://schemas.microsoft.com/office/drawing/2014/main" id="{A186969B-AD6F-30AD-BA1A-2DAAE9AD2CCC}"/>
              </a:ext>
            </a:extLst>
          </p:cNvPr>
          <p:cNvSpPr txBox="1">
            <a:spLocks/>
          </p:cNvSpPr>
          <p:nvPr/>
        </p:nvSpPr>
        <p:spPr>
          <a:xfrm>
            <a:off x="4124045" y="5381804"/>
            <a:ext cx="4086391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https://www.kaggle.com/datasets/sunedition/graphs-dataset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9C91B-7086-A21C-9E5B-34B7EA8421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97DCD-0701-4C49-8C70-2357C29AF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52D6B-D403-A602-7479-70E9AF0E1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 descr="A collage of animals&#10;&#10;Description automatically generated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CIFAR-10 Images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717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Canadian Institute For Advanced Research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60,000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NumPy array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10,000 (first batch)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JPG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CIFAR-10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7657A-FC95-6A47-E075-17F286AA94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6FA08-460E-5204-68E7-562F26C36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23471-FF07-0587-D784-5640E2ECF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7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10" y="891366"/>
            <a:ext cx="4579970" cy="797798"/>
          </a:xfrm>
        </p:spPr>
        <p:txBody>
          <a:bodyPr/>
          <a:lstStyle/>
          <a:p>
            <a:r>
              <a:rPr lang="en-US" sz="5400" dirty="0"/>
              <a:t>Outline</a:t>
            </a:r>
            <a:endParaRPr lang="en-US" sz="44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7744" y="1689164"/>
            <a:ext cx="6873925" cy="5036314"/>
          </a:xfrm>
        </p:spPr>
        <p:txBody>
          <a:bodyPr/>
          <a:lstStyle/>
          <a:p>
            <a:r>
              <a:rPr lang="en-US" sz="1450" b="1" dirty="0">
                <a:solidFill>
                  <a:srgbClr val="FFFF00"/>
                </a:solidFill>
              </a:rPr>
              <a:t>Motivation</a:t>
            </a:r>
            <a:r>
              <a:rPr lang="en-US" sz="1450" b="1" dirty="0"/>
              <a:t> – </a:t>
            </a:r>
            <a:r>
              <a:rPr lang="en-US" sz="1450" b="1" i="1" dirty="0"/>
              <a:t>Why choose this project and what literature is there?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Objective</a:t>
            </a:r>
            <a:r>
              <a:rPr lang="en-US" sz="1450" b="1" dirty="0"/>
              <a:t> – </a:t>
            </a:r>
            <a:r>
              <a:rPr lang="en-US" sz="1450" b="1" i="1" dirty="0"/>
              <a:t>What do I want to accomplish?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Goals of the Project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Hurdles to Overcome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Data</a:t>
            </a:r>
            <a:r>
              <a:rPr lang="en-US" sz="1450" b="1" dirty="0"/>
              <a:t> – </a:t>
            </a:r>
            <a:r>
              <a:rPr lang="en-US" sz="1450" b="1" i="1" dirty="0"/>
              <a:t>Where am I getting the data?</a:t>
            </a:r>
          </a:p>
          <a:p>
            <a:r>
              <a:rPr lang="en-US" sz="1450" dirty="0"/>
              <a:t>	CIFAR-10 Images</a:t>
            </a:r>
          </a:p>
          <a:p>
            <a:r>
              <a:rPr lang="en-US" sz="1450" dirty="0"/>
              <a:t>	Scraped Graphs</a:t>
            </a:r>
          </a:p>
          <a:p>
            <a:r>
              <a:rPr lang="en-US" sz="1450" dirty="0"/>
              <a:t>	Generated Graphs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Methods</a:t>
            </a:r>
            <a:r>
              <a:rPr lang="en-US" sz="1450" b="1" dirty="0"/>
              <a:t> – </a:t>
            </a:r>
            <a:r>
              <a:rPr lang="en-US" sz="1450" b="1" i="1" dirty="0"/>
              <a:t>How do I achieve my objectives?</a:t>
            </a:r>
          </a:p>
          <a:p>
            <a:r>
              <a:rPr lang="en-US" sz="1450" i="1" dirty="0"/>
              <a:t>	</a:t>
            </a:r>
            <a:r>
              <a:rPr lang="en-US" sz="1450" dirty="0"/>
              <a:t>TensorFlow and Python</a:t>
            </a:r>
          </a:p>
          <a:p>
            <a:r>
              <a:rPr lang="en-US" sz="1450" dirty="0"/>
              <a:t>	Simple Graph Classifiers</a:t>
            </a:r>
          </a:p>
          <a:p>
            <a:r>
              <a:rPr lang="en-US" sz="1450" dirty="0"/>
              <a:t>	Distribution Graph Classifiers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Results</a:t>
            </a:r>
            <a:r>
              <a:rPr lang="en-US" sz="1450" b="1" dirty="0"/>
              <a:t> – </a:t>
            </a:r>
            <a:r>
              <a:rPr lang="en-US" sz="1450" b="1" i="1" dirty="0"/>
              <a:t>Can the models accurately classify the images?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Conclusion</a:t>
            </a:r>
            <a:r>
              <a:rPr lang="en-US" sz="1450" b="1" dirty="0"/>
              <a:t> – </a:t>
            </a:r>
            <a:r>
              <a:rPr lang="en-US" sz="1450" b="1" i="1" dirty="0"/>
              <a:t>What are my final thoughts and further research?</a:t>
            </a:r>
          </a:p>
        </p:txBody>
      </p:sp>
      <p:pic>
        <p:nvPicPr>
          <p:cNvPr id="3" name="Picture 2" descr="Digital financial graphs in 3D">
            <a:extLst>
              <a:ext uri="{FF2B5EF4-FFF2-40B4-BE49-F238E27FC236}">
                <a16:creationId xmlns:a16="http://schemas.microsoft.com/office/drawing/2014/main" id="{EFFD29CF-2F08-7FC4-F1A7-400A5393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17" y="1388811"/>
            <a:ext cx="3614179" cy="3501241"/>
          </a:xfrm>
          <a:prstGeom prst="ellipse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E86B7-BCFA-F352-F696-7B52487D3F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DF148-367E-C491-C8B9-C94F73DED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60A6B-4392-FA12-B75E-87383764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Scraped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https://www.kaggle.com/sunedition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15,0875</a:t>
            </a:r>
          </a:p>
          <a:p>
            <a:r>
              <a:rPr lang="en-ZA" b="1" dirty="0"/>
              <a:t>Dimensions </a:t>
            </a:r>
            <a:r>
              <a:rPr lang="en-ZA" dirty="0"/>
              <a:t>– various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8 Classes </a:t>
            </a:r>
            <a:r>
              <a:rPr lang="en-ZA" dirty="0"/>
              <a:t>– just image, bar chart, diagram, flow chart, graph, growth chart, pie chart, table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7,753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bar, diagram, graph, pie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Scraped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B1D71-F32C-0FF3-FDDC-C65E09E2F9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305F7-3E8E-7580-C263-651393CE1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D6ECC-CC39-14DD-B4F0-5D0AC236A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" b="88"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My own dataset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8,000</a:t>
            </a:r>
          </a:p>
          <a:p>
            <a:r>
              <a:rPr lang="en-ZA" b="1" dirty="0"/>
              <a:t>Dimensions </a:t>
            </a:r>
            <a:r>
              <a:rPr lang="en-ZA" dirty="0"/>
              <a:t>– 460x345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norm, </a:t>
            </a:r>
            <a:r>
              <a:rPr lang="en-ZA" dirty="0" err="1"/>
              <a:t>lognorm</a:t>
            </a:r>
            <a:r>
              <a:rPr lang="en-ZA" dirty="0"/>
              <a:t>, exp, </a:t>
            </a:r>
            <a:r>
              <a:rPr lang="en-ZA" dirty="0" err="1"/>
              <a:t>unif</a:t>
            </a:r>
            <a:endParaRPr lang="en-ZA" dirty="0"/>
          </a:p>
          <a:p>
            <a:endParaRPr lang="en-ZA" dirty="0"/>
          </a:p>
          <a:p>
            <a:r>
              <a:rPr lang="en-ZA" dirty="0"/>
              <a:t>norm: normal distribution</a:t>
            </a:r>
          </a:p>
          <a:p>
            <a:r>
              <a:rPr lang="en-ZA" dirty="0" err="1"/>
              <a:t>lognorm</a:t>
            </a:r>
            <a:r>
              <a:rPr lang="en-ZA" dirty="0"/>
              <a:t>: log-normal distribution</a:t>
            </a:r>
          </a:p>
          <a:p>
            <a:r>
              <a:rPr lang="en-ZA" dirty="0"/>
              <a:t>exp: exponential distribution</a:t>
            </a:r>
          </a:p>
          <a:p>
            <a:r>
              <a:rPr lang="en-ZA" dirty="0" err="1"/>
              <a:t>unif</a:t>
            </a:r>
            <a:r>
              <a:rPr lang="en-ZA" dirty="0"/>
              <a:t>: uniform distribution</a:t>
            </a:r>
          </a:p>
          <a:p>
            <a:endParaRPr lang="en-ZA" b="1" dirty="0">
              <a:solidFill>
                <a:srgbClr val="FFFF00"/>
              </a:solidFill>
            </a:endParaRPr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Dimensions </a:t>
            </a:r>
            <a:r>
              <a:rPr lang="en-ZA" dirty="0"/>
              <a:t>– 32x32, 115x86, 153x115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Generated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509C-1AE4-8A71-A42F-11717480B7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D0FE0-1C8D-54F9-1E5B-61D0F0E0E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FD6F5-CB5C-BC3E-1C29-B79C5062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57" y="406924"/>
            <a:ext cx="5097428" cy="991689"/>
          </a:xfrm>
        </p:spPr>
        <p:txBody>
          <a:bodyPr/>
          <a:lstStyle/>
          <a:p>
            <a:r>
              <a:rPr lang="en-US" dirty="0"/>
              <a:t>Nice vs dud Graphs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8A92A-2B4B-6D4C-27B3-0D6F6E01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706" y="1276771"/>
            <a:ext cx="2604202" cy="1953152"/>
          </a:xfrm>
          <a:prstGeom prst="rect">
            <a:avLst/>
          </a:prstGeom>
        </p:spPr>
      </p:pic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86050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exp_146.jpg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71E797-ECF4-C40A-8C37-63BBC0D6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2910" y="1276771"/>
            <a:ext cx="2604202" cy="1953152"/>
          </a:xfrm>
          <a:prstGeom prst="rect">
            <a:avLst/>
          </a:prstGeom>
        </p:spPr>
      </p:pic>
      <p:sp>
        <p:nvSpPr>
          <p:cNvPr id="25" name="Text Placeholder 70">
            <a:extLst>
              <a:ext uri="{FF2B5EF4-FFF2-40B4-BE49-F238E27FC236}">
                <a16:creationId xmlns:a16="http://schemas.microsoft.com/office/drawing/2014/main" id="{B5DF6003-AB7B-9F77-6C15-AA604F0030E2}"/>
              </a:ext>
            </a:extLst>
          </p:cNvPr>
          <p:cNvSpPr txBox="1">
            <a:spLocks/>
          </p:cNvSpPr>
          <p:nvPr/>
        </p:nvSpPr>
        <p:spPr>
          <a:xfrm>
            <a:off x="3590254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lognorm_287.jpg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C00869-7EAD-C0FE-96BE-9D0367F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7114" y="1276771"/>
            <a:ext cx="2604202" cy="1953152"/>
          </a:xfrm>
          <a:prstGeom prst="rect">
            <a:avLst/>
          </a:prstGeom>
        </p:spPr>
      </p:pic>
      <p:sp>
        <p:nvSpPr>
          <p:cNvPr id="27" name="Text Placeholder 70">
            <a:extLst>
              <a:ext uri="{FF2B5EF4-FFF2-40B4-BE49-F238E27FC236}">
                <a16:creationId xmlns:a16="http://schemas.microsoft.com/office/drawing/2014/main" id="{A81EC2EE-5069-3657-3423-C445B32DEA07}"/>
              </a:ext>
            </a:extLst>
          </p:cNvPr>
          <p:cNvSpPr txBox="1">
            <a:spLocks/>
          </p:cNvSpPr>
          <p:nvPr/>
        </p:nvSpPr>
        <p:spPr>
          <a:xfrm>
            <a:off x="6194458" y="323255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norm_226.jpg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53F6BE-811A-89CD-37F5-8624E76B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31318" y="1276771"/>
            <a:ext cx="2604202" cy="1953152"/>
          </a:xfrm>
          <a:prstGeom prst="rect">
            <a:avLst/>
          </a:prstGeom>
        </p:spPr>
      </p:pic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8798662" y="323255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unif_1144.jpg</a:t>
            </a:r>
          </a:p>
        </p:txBody>
      </p:sp>
      <p:pic>
        <p:nvPicPr>
          <p:cNvPr id="3" name="Picture 2" descr="A green graph with numbers&#10;&#10;Description automatically generated">
            <a:extLst>
              <a:ext uri="{FF2B5EF4-FFF2-40B4-BE49-F238E27FC236}">
                <a16:creationId xmlns:a16="http://schemas.microsoft.com/office/drawing/2014/main" id="{84029D92-CFF9-945A-3BB7-2536B4875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05" y="4060442"/>
            <a:ext cx="2604204" cy="1953152"/>
          </a:xfrm>
          <a:prstGeom prst="rect">
            <a:avLst/>
          </a:prstGeom>
        </p:spPr>
      </p:pic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FAD4A1ED-A9DF-8837-6526-4EDA2C4DF70F}"/>
              </a:ext>
            </a:extLst>
          </p:cNvPr>
          <p:cNvSpPr txBox="1">
            <a:spLocks/>
          </p:cNvSpPr>
          <p:nvPr/>
        </p:nvSpPr>
        <p:spPr>
          <a:xfrm>
            <a:off x="986050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exp_31.jpg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E5140DA-8F38-DA53-C243-EC97CF20C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909" y="4060442"/>
            <a:ext cx="2604204" cy="1953152"/>
          </a:xfrm>
          <a:prstGeom prst="rect">
            <a:avLst/>
          </a:prstGeom>
        </p:spPr>
      </p:pic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284888D0-C2C1-0581-0D02-52182D2E5310}"/>
              </a:ext>
            </a:extLst>
          </p:cNvPr>
          <p:cNvSpPr txBox="1">
            <a:spLocks/>
          </p:cNvSpPr>
          <p:nvPr/>
        </p:nvSpPr>
        <p:spPr>
          <a:xfrm>
            <a:off x="3590254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lognorm_759.jpg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C2E6B-EAC8-B9E3-F5ED-9A02FDD893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727113" y="4060442"/>
            <a:ext cx="2604204" cy="1953152"/>
          </a:xfrm>
          <a:prstGeom prst="rect">
            <a:avLst/>
          </a:prstGeom>
        </p:spPr>
      </p:pic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6EC12D19-7680-2E83-F4D1-F6F59A0E4836}"/>
              </a:ext>
            </a:extLst>
          </p:cNvPr>
          <p:cNvSpPr txBox="1">
            <a:spLocks/>
          </p:cNvSpPr>
          <p:nvPr/>
        </p:nvSpPr>
        <p:spPr>
          <a:xfrm>
            <a:off x="6194458" y="601622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norm_1506.jpg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97A18-C52E-3B77-22AA-F9C077387AD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331317" y="4060442"/>
            <a:ext cx="2604204" cy="1953152"/>
          </a:xfrm>
          <a:prstGeom prst="rect">
            <a:avLst/>
          </a:prstGeom>
        </p:spPr>
      </p:pic>
      <p:sp>
        <p:nvSpPr>
          <p:cNvPr id="14" name="Text Placeholder 70">
            <a:extLst>
              <a:ext uri="{FF2B5EF4-FFF2-40B4-BE49-F238E27FC236}">
                <a16:creationId xmlns:a16="http://schemas.microsoft.com/office/drawing/2014/main" id="{BFBFA7DC-A8D7-0608-F332-7874C9245366}"/>
              </a:ext>
            </a:extLst>
          </p:cNvPr>
          <p:cNvSpPr txBox="1">
            <a:spLocks/>
          </p:cNvSpPr>
          <p:nvPr/>
        </p:nvSpPr>
        <p:spPr>
          <a:xfrm>
            <a:off x="8798662" y="601622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unif_8.jpg</a:t>
            </a:r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5576278" y="8017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185053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556" y="499262"/>
            <a:ext cx="5097428" cy="421804"/>
          </a:xfrm>
        </p:spPr>
        <p:txBody>
          <a:bodyPr/>
          <a:lstStyle/>
          <a:p>
            <a:pPr algn="l"/>
            <a:r>
              <a:rPr lang="en-US" dirty="0"/>
              <a:t>Features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6510556" y="92106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339268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6602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99" y="1899707"/>
            <a:ext cx="4569572" cy="580029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202" y="3051262"/>
            <a:ext cx="5824073" cy="2401948"/>
          </a:xfrm>
        </p:spPr>
        <p:txBody>
          <a:bodyPr/>
          <a:lstStyle/>
          <a:p>
            <a:r>
              <a:rPr lang="en-US" dirty="0"/>
              <a:t>TensorFlow’s ML models</a:t>
            </a:r>
          </a:p>
          <a:p>
            <a:r>
              <a:rPr lang="en-US" dirty="0"/>
              <a:t>and </a:t>
            </a:r>
          </a:p>
          <a:p>
            <a:r>
              <a:rPr lang="en-US" dirty="0" err="1"/>
              <a:t>keras</a:t>
            </a:r>
            <a:r>
              <a:rPr lang="en-US" dirty="0"/>
              <a:t> deep learning API</a:t>
            </a:r>
          </a:p>
          <a:p>
            <a:endParaRPr lang="en-US" sz="1400" dirty="0"/>
          </a:p>
          <a:p>
            <a:r>
              <a:rPr lang="en-ZA" i="1" dirty="0"/>
              <a:t>tensorflow.org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441BB-5611-D3A6-B7EA-DE604750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84" y="5763922"/>
            <a:ext cx="2236730" cy="49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5824327" y="2473242"/>
            <a:ext cx="582407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err="1"/>
              <a:t>num_classes</a:t>
            </a:r>
            <a:r>
              <a:rPr lang="en-US" sz="1400" dirty="0"/>
              <a:t> =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class_names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5824327" y="601369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5F8EE4-E820-883E-D1B8-2976F1729235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9">
            <a:extLst>
              <a:ext uri="{FF2B5EF4-FFF2-40B4-BE49-F238E27FC236}">
                <a16:creationId xmlns:a16="http://schemas.microsoft.com/office/drawing/2014/main" id="{5EB5B777-07B4-51BB-705D-A46B31E07766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6" name="Text Placeholder 44">
            <a:extLst>
              <a:ext uri="{FF2B5EF4-FFF2-40B4-BE49-F238E27FC236}">
                <a16:creationId xmlns:a16="http://schemas.microsoft.com/office/drawing/2014/main" id="{21A20ACF-E2F5-422E-23D5-FB9470CA91A6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8B07795-D180-27BA-1DB8-68E317531E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690614E-7EB6-8CBA-45F1-DB66CEA6A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4B0AE4D-32DE-B46E-696F-9F7358537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9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10" y="1939587"/>
            <a:ext cx="4569572" cy="580029"/>
          </a:xfrm>
        </p:spPr>
        <p:txBody>
          <a:bodyPr/>
          <a:lstStyle/>
          <a:p>
            <a:r>
              <a:rPr lang="en-US" dirty="0"/>
              <a:t>Python + libraries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717510" y="2574801"/>
            <a:ext cx="5824073" cy="330916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400" dirty="0"/>
              <a:t>NumPy – math + </a:t>
            </a:r>
            <a:r>
              <a:rPr lang="en-US" sz="2400" dirty="0" err="1"/>
              <a:t>ndarray</a:t>
            </a:r>
            <a:endParaRPr lang="en-US" sz="2400" dirty="0"/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Pandas – data handling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Matplotlib – graphing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Pillow – image processing</a:t>
            </a:r>
          </a:p>
          <a:p>
            <a:pPr algn="l">
              <a:lnSpc>
                <a:spcPct val="100000"/>
              </a:lnSpc>
            </a:pPr>
            <a:r>
              <a:rPr lang="en-US" sz="2400" dirty="0"/>
              <a:t>(TensorFlow returns </a:t>
            </a:r>
            <a:r>
              <a:rPr lang="en-US" sz="2400" dirty="0" err="1"/>
              <a:t>PIL.Image</a:t>
            </a:r>
            <a:r>
              <a:rPr lang="en-US" sz="2400" dirty="0"/>
              <a:t>) 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2551040" y="602263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31DED-EBF7-DFF4-39D5-B896DB201AF6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9">
            <a:extLst>
              <a:ext uri="{FF2B5EF4-FFF2-40B4-BE49-F238E27FC236}">
                <a16:creationId xmlns:a16="http://schemas.microsoft.com/office/drawing/2014/main" id="{31EAFB19-6A46-4186-CAEE-112453053AB5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E17FCB2C-1AFB-F09E-6339-C21FDBCD18FF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pic>
        <p:nvPicPr>
          <p:cNvPr id="1026" name="Picture 2" descr="Pillow (PIL Fork) 10.2.0 documentation">
            <a:extLst>
              <a:ext uri="{FF2B5EF4-FFF2-40B4-BE49-F238E27FC236}">
                <a16:creationId xmlns:a16="http://schemas.microsoft.com/office/drawing/2014/main" id="{0415557D-FC18-33DF-0B32-F0DD60C7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12" y="2344215"/>
            <a:ext cx="1733136" cy="8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Py">
            <a:extLst>
              <a:ext uri="{FF2B5EF4-FFF2-40B4-BE49-F238E27FC236}">
                <a16:creationId xmlns:a16="http://schemas.microsoft.com/office/drawing/2014/main" id="{950E1C71-DCF2-F75C-E774-D29E9680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932" y="321078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295DC7-5B3B-345C-A7C0-B8CE023E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82" y="3210783"/>
            <a:ext cx="33718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tplotlib logo — Matplotlib 3.8.2 documentation">
            <a:extLst>
              <a:ext uri="{FF2B5EF4-FFF2-40B4-BE49-F238E27FC236}">
                <a16:creationId xmlns:a16="http://schemas.microsoft.com/office/drawing/2014/main" id="{136848C8-2869-2255-DB93-3E0B6B5D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87" y="2467833"/>
            <a:ext cx="37052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04EB-64D9-2A73-8ED5-9DE5815D2F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176E4-1623-3D7A-CC65-185AEE358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F3091-91A2-994A-9551-4A79C10CE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021" y="1709284"/>
            <a:ext cx="4569572" cy="957240"/>
          </a:xfrm>
        </p:spPr>
        <p:txBody>
          <a:bodyPr/>
          <a:lstStyle/>
          <a:p>
            <a:r>
              <a:rPr lang="en-US" dirty="0"/>
              <a:t>Using the from directory method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1180" y="2811172"/>
            <a:ext cx="5824073" cy="384804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1400" dirty="0" err="1"/>
              <a:t>tf.keras.utils.image_dataset_from_directory</a:t>
            </a:r>
            <a:r>
              <a:rPr lang="en-US" sz="1400" dirty="0"/>
              <a:t>(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directory,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labels='inferred’, </a:t>
            </a:r>
            <a:r>
              <a:rPr lang="en-US" sz="1400" dirty="0">
                <a:solidFill>
                  <a:srgbClr val="FFFF00"/>
                </a:solidFill>
              </a:rPr>
              <a:t># subfolder names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label_mode</a:t>
            </a:r>
            <a:r>
              <a:rPr lang="en-US" sz="1400" dirty="0"/>
              <a:t>='int',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class_names</a:t>
            </a:r>
            <a:r>
              <a:rPr lang="en-US" sz="1400" dirty="0"/>
              <a:t>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color_mode</a:t>
            </a:r>
            <a:r>
              <a:rPr lang="en-US" sz="1400" dirty="0"/>
              <a:t>='</a:t>
            </a:r>
            <a:r>
              <a:rPr lang="en-US" sz="1400" dirty="0" err="1"/>
              <a:t>rgb</a:t>
            </a:r>
            <a:r>
              <a:rPr lang="en-US" sz="1400" dirty="0"/>
              <a:t>’, </a:t>
            </a:r>
            <a:r>
              <a:rPr lang="en-US" sz="1400" dirty="0">
                <a:solidFill>
                  <a:srgbClr val="FFFF00"/>
                </a:solidFill>
              </a:rPr>
              <a:t># jpg has no alpha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batch_size</a:t>
            </a:r>
            <a:r>
              <a:rPr lang="en-US" sz="1400" dirty="0"/>
              <a:t>=32,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image_size</a:t>
            </a:r>
            <a:r>
              <a:rPr lang="en-US" sz="1400" dirty="0"/>
              <a:t>=(32, 32),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shuffle=True,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seed=None,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validation_split</a:t>
            </a:r>
            <a:r>
              <a:rPr lang="en-US" sz="1400" dirty="0"/>
              <a:t>=None, </a:t>
            </a:r>
            <a:r>
              <a:rPr lang="en-US" sz="1400" dirty="0">
                <a:solidFill>
                  <a:srgbClr val="FFFF00"/>
                </a:solidFill>
              </a:rPr>
              <a:t># 0-1 for validation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subset=None, </a:t>
            </a:r>
            <a:r>
              <a:rPr lang="en-US" sz="1400" dirty="0">
                <a:solidFill>
                  <a:srgbClr val="FFFF00"/>
                </a:solidFill>
              </a:rPr>
              <a:t># ‘both’ returns (‘train’, ‘</a:t>
            </a:r>
            <a:r>
              <a:rPr lang="en-US" sz="1400" dirty="0" err="1">
                <a:solidFill>
                  <a:srgbClr val="FFFF00"/>
                </a:solidFill>
              </a:rPr>
              <a:t>val</a:t>
            </a:r>
            <a:r>
              <a:rPr lang="en-US" sz="1400" dirty="0">
                <a:solidFill>
                  <a:srgbClr val="FFFF00"/>
                </a:solidFill>
              </a:rPr>
              <a:t>’)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interpolation='bilinear',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follow_links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crop_to_aspect_ratio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**</a:t>
            </a:r>
            <a:r>
              <a:rPr lang="en-US" sz="1400" dirty="0" err="1"/>
              <a:t>kwargs</a:t>
            </a: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FACF-A5A8-0FC6-4449-CFDCE8D5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0805" y="2869023"/>
            <a:ext cx="6383834" cy="1751619"/>
          </a:xfrm>
          <a:prstGeom prst="roundRect">
            <a:avLst/>
          </a:prstGeom>
        </p:spPr>
      </p:pic>
      <p:sp>
        <p:nvSpPr>
          <p:cNvPr id="6" name="Text Placeholder 76">
            <a:extLst>
              <a:ext uri="{FF2B5EF4-FFF2-40B4-BE49-F238E27FC236}">
                <a16:creationId xmlns:a16="http://schemas.microsoft.com/office/drawing/2014/main" id="{41656E83-D020-A352-27A1-C6E7DEA9B213}"/>
              </a:ext>
            </a:extLst>
          </p:cNvPr>
          <p:cNvSpPr txBox="1">
            <a:spLocks/>
          </p:cNvSpPr>
          <p:nvPr/>
        </p:nvSpPr>
        <p:spPr>
          <a:xfrm>
            <a:off x="5712877" y="5883964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6D3E4-8EC2-E420-9491-ABDD7B45FB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6750C-68F3-2213-0E40-89E9D0B83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06F7A-77AE-3B05-156A-F663827BA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9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CCC53C-C084-F3D3-2CE4-C40766CD6F10}"/>
              </a:ext>
            </a:extLst>
          </p:cNvPr>
          <p:cNvSpPr/>
          <p:nvPr/>
        </p:nvSpPr>
        <p:spPr>
          <a:xfrm>
            <a:off x="2029487" y="1415716"/>
            <a:ext cx="7724113" cy="521037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969" y="982879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1861" y="1582436"/>
            <a:ext cx="5917095" cy="4733676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4A515-DE56-0991-11A9-A57EB86ACB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321E4-A533-526D-5591-6A12796D5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A098-7733-FB3B-F7ED-B75BA2D3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4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CC78AD-C620-02D0-32A4-73DDCC320058}"/>
              </a:ext>
            </a:extLst>
          </p:cNvPr>
          <p:cNvSpPr/>
          <p:nvPr/>
        </p:nvSpPr>
        <p:spPr>
          <a:xfrm>
            <a:off x="291549" y="2047460"/>
            <a:ext cx="11290852" cy="3445565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1756" y="1154391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8874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812151-EDA3-B91E-4DA4-FD7DC4C6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7470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4ABC3-D6D7-800A-21FE-6A7FB144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56066" y="2372668"/>
            <a:ext cx="3502882" cy="2802306"/>
          </a:xfrm>
          <a:prstGeom prst="roundRect">
            <a:avLst/>
          </a:prstGeom>
          <a:effectLst/>
        </p:spPr>
      </p:pic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E87D736B-DB26-63AC-9DF3-A6112470F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7964" y="1328472"/>
            <a:ext cx="3008630" cy="835369"/>
          </a:xfrm>
        </p:spPr>
        <p:txBody>
          <a:bodyPr/>
          <a:lstStyle/>
          <a:p>
            <a:r>
              <a:rPr lang="en-ZA" sz="1600" dirty="0"/>
              <a:t>Different Image Dimensions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6EB32-7B59-F6FB-39C6-76D8EC0ECF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C0900-674B-431D-1487-4B0992449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4AA4C-61B2-6096-D8F5-CA2A5A091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5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602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52" y="938982"/>
            <a:ext cx="5097428" cy="99168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26415" y="2708249"/>
            <a:ext cx="3387168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</a:rPr>
              <a:t>Simple Graph Classifiers</a:t>
            </a:r>
          </a:p>
        </p:txBody>
      </p:sp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1635859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CIFAR_SCP_1</a:t>
            </a:r>
          </a:p>
          <a:p>
            <a:pPr algn="ctr"/>
            <a:r>
              <a:rPr lang="en-US" sz="1600" dirty="0"/>
              <a:t>CIFAR_GEN_1</a:t>
            </a:r>
          </a:p>
          <a:p>
            <a:pPr algn="ctr"/>
            <a:r>
              <a:rPr lang="en-US" sz="1600" dirty="0"/>
              <a:t>GEN_SCP_1</a:t>
            </a:r>
          </a:p>
          <a:p>
            <a:pPr algn="ctr"/>
            <a:r>
              <a:rPr lang="en-US" sz="1600" dirty="0"/>
              <a:t>CIFAR_GEN_SCP_1</a:t>
            </a:r>
          </a:p>
          <a:p>
            <a:pPr algn="ctr"/>
            <a:endParaRPr lang="en-US" sz="1600" dirty="0"/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B2B287DA-888A-8A39-52F0-FE15184F9181}"/>
              </a:ext>
            </a:extLst>
          </p:cNvPr>
          <p:cNvSpPr txBox="1">
            <a:spLocks/>
          </p:cNvSpPr>
          <p:nvPr/>
        </p:nvSpPr>
        <p:spPr>
          <a:xfrm>
            <a:off x="5127358" y="2708249"/>
            <a:ext cx="3943755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</a:rPr>
              <a:t>Distribution Graph Classifiers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A7AF9848-32E5-7D6E-D47D-8E4E3424E8DB}"/>
              </a:ext>
            </a:extLst>
          </p:cNvPr>
          <p:cNvSpPr txBox="1">
            <a:spLocks/>
          </p:cNvSpPr>
          <p:nvPr/>
        </p:nvSpPr>
        <p:spPr>
          <a:xfrm>
            <a:off x="6134976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DIST_32x32_1</a:t>
            </a:r>
          </a:p>
          <a:p>
            <a:pPr algn="ctr"/>
            <a:r>
              <a:rPr lang="en-US" sz="1600" dirty="0"/>
              <a:t>DIST_115x86_1</a:t>
            </a:r>
          </a:p>
          <a:p>
            <a:pPr algn="ctr"/>
            <a:r>
              <a:rPr lang="en-US" sz="1600" dirty="0"/>
              <a:t>DIST_153x115_1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1065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4D9A-00B5-DD85-D7ED-F8977609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76" y="1955650"/>
            <a:ext cx="6592072" cy="1417028"/>
          </a:xfrm>
        </p:spPr>
        <p:txBody>
          <a:bodyPr/>
          <a:lstStyle/>
          <a:p>
            <a:r>
              <a:rPr lang="en-US" dirty="0"/>
              <a:t>Simple graph classifiers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83542-CA62-CFAC-3FC1-6FCCDDA7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A63D1-8724-7DD0-77D3-932253F6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42709-9823-1C2F-6B1B-FB7F21144A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808468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5118088" cy="348162"/>
          </a:xfrm>
        </p:spPr>
        <p:txBody>
          <a:bodyPr/>
          <a:lstStyle/>
          <a:p>
            <a:r>
              <a:rPr lang="en-US" dirty="0"/>
              <a:t>Natural Images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25654" y="5775434"/>
            <a:ext cx="3540692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High validation accuracy after 3 epochs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37E91-F581-954F-5DD6-5C1E38195A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54BA-FD9B-A19C-A505-206DD64C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A9CD-75D6-4344-EAE5-E8598C74F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244E3-2F87-4480-1D6A-6FBF3B4C32F2}"/>
              </a:ext>
            </a:extLst>
          </p:cNvPr>
          <p:cNvSpPr txBox="1"/>
          <p:nvPr/>
        </p:nvSpPr>
        <p:spPr>
          <a:xfrm>
            <a:off x="3246782" y="2138124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97.55%</a:t>
            </a:r>
          </a:p>
        </p:txBody>
      </p:sp>
    </p:spTree>
    <p:extLst>
      <p:ext uri="{BB962C8B-B14F-4D97-AF65-F5344CB8AC3E}">
        <p14:creationId xmlns:p14="http://schemas.microsoft.com/office/powerpoint/2010/main" val="1362163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Natural Images and Generated Graphs (my graphs)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39551" y="5743880"/>
            <a:ext cx="5751900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Even my generated graphs can be classified accurately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4C467-FB6D-B884-DC4B-795F54C701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D6D44-DB4F-C4ED-BF6B-F6DF234DE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A2361-059C-74EE-E9E9-D529C7642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33118-E024-EC2F-990D-44E0F953B308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99.89%</a:t>
            </a:r>
          </a:p>
        </p:txBody>
      </p:sp>
    </p:spTree>
    <p:extLst>
      <p:ext uri="{BB962C8B-B14F-4D97-AF65-F5344CB8AC3E}">
        <p14:creationId xmlns:p14="http://schemas.microsoft.com/office/powerpoint/2010/main" val="1385331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Generated Graphs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95486" y="5754647"/>
            <a:ext cx="5690298" cy="8093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This was surprising! The generated graphs are quite distinguishable from the scraped 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34DD5-30B1-4C18-3835-4FABC19F09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883E-BEF5-48E8-3B7B-D72CAB02D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1222-CB37-0561-3C37-2775673BB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C9CF8-2E49-2C0B-4915-9D44DB08EA44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99.21%</a:t>
            </a:r>
          </a:p>
        </p:txBody>
      </p:sp>
    </p:spTree>
    <p:extLst>
      <p:ext uri="{BB962C8B-B14F-4D97-AF65-F5344CB8AC3E}">
        <p14:creationId xmlns:p14="http://schemas.microsoft.com/office/powerpoint/2010/main" val="1498873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7396516" cy="348162"/>
          </a:xfrm>
        </p:spPr>
        <p:txBody>
          <a:bodyPr/>
          <a:lstStyle/>
          <a:p>
            <a:r>
              <a:rPr lang="en-US" dirty="0"/>
              <a:t>Natural Images, Generated Graphs,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31099" y="5743880"/>
            <a:ext cx="4925544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For good measure –a model to classify all three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30113-FC93-7882-DA3F-A46A603560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92CA-C270-39FA-18D2-B9B370088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0B7D1-C11F-57BA-6ABF-6983F6B56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E68D4-BD51-05E8-36FF-D84F00FE0DA2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98.12%</a:t>
            </a:r>
          </a:p>
        </p:txBody>
      </p:sp>
    </p:spTree>
    <p:extLst>
      <p:ext uri="{BB962C8B-B14F-4D97-AF65-F5344CB8AC3E}">
        <p14:creationId xmlns:p14="http://schemas.microsoft.com/office/powerpoint/2010/main" val="378146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CD5F-7A60-A215-2814-331327E9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34358-7A6B-4708-4819-1FAF2E471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9B677-97E0-FB9F-73C6-773930EF1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E99DED-AAF6-0CBD-3BA5-FA7EFB7DC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087921-1914-059A-805D-29213A4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73855"/>
              </p:ext>
            </p:extLst>
          </p:nvPr>
        </p:nvGraphicFramePr>
        <p:xfrm>
          <a:off x="978452" y="3429000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(natural)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F9C3F3-E732-9100-4568-BBD935BB1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03154"/>
              </p:ext>
            </p:extLst>
          </p:nvPr>
        </p:nvGraphicFramePr>
        <p:xfrm>
          <a:off x="6364692" y="3429000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(natural)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71602316-47F3-C3DE-C1FB-F4A3AB2D5E07}"/>
              </a:ext>
            </a:extLst>
          </p:cNvPr>
          <p:cNvSpPr txBox="1">
            <a:spLocks/>
          </p:cNvSpPr>
          <p:nvPr/>
        </p:nvSpPr>
        <p:spPr>
          <a:xfrm>
            <a:off x="1865090" y="2286464"/>
            <a:ext cx="7901761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Can the models predict if an image from the other graph dataset is a graph or not?</a:t>
            </a:r>
          </a:p>
        </p:txBody>
      </p:sp>
      <p:sp>
        <p:nvSpPr>
          <p:cNvPr id="10" name="Text Placeholder 97">
            <a:extLst>
              <a:ext uri="{FF2B5EF4-FFF2-40B4-BE49-F238E27FC236}">
                <a16:creationId xmlns:a16="http://schemas.microsoft.com/office/drawing/2014/main" id="{8CEE1AFA-5851-0F20-6DB7-C10AF65C5E9A}"/>
              </a:ext>
            </a:extLst>
          </p:cNvPr>
          <p:cNvSpPr txBox="1">
            <a:spLocks/>
          </p:cNvSpPr>
          <p:nvPr/>
        </p:nvSpPr>
        <p:spPr>
          <a:xfrm>
            <a:off x="1447646" y="2859774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Generated Graphs in CIFAR_SCP_1</a:t>
            </a:r>
          </a:p>
        </p:txBody>
      </p:sp>
      <p:sp>
        <p:nvSpPr>
          <p:cNvPr id="11" name="Text Placeholder 97">
            <a:extLst>
              <a:ext uri="{FF2B5EF4-FFF2-40B4-BE49-F238E27FC236}">
                <a16:creationId xmlns:a16="http://schemas.microsoft.com/office/drawing/2014/main" id="{0B2B3B16-CD2D-E5E7-7474-9DFB70C1D2E0}"/>
              </a:ext>
            </a:extLst>
          </p:cNvPr>
          <p:cNvSpPr txBox="1">
            <a:spLocks/>
          </p:cNvSpPr>
          <p:nvPr/>
        </p:nvSpPr>
        <p:spPr>
          <a:xfrm>
            <a:off x="6620840" y="2859774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Scraped Graphs in CIFAR_GEN_1</a:t>
            </a:r>
          </a:p>
        </p:txBody>
      </p:sp>
      <p:sp>
        <p:nvSpPr>
          <p:cNvPr id="12" name="Text Placeholder 97">
            <a:extLst>
              <a:ext uri="{FF2B5EF4-FFF2-40B4-BE49-F238E27FC236}">
                <a16:creationId xmlns:a16="http://schemas.microsoft.com/office/drawing/2014/main" id="{1EB9A675-BBE7-E42F-A863-F079DC6F6E0B}"/>
              </a:ext>
            </a:extLst>
          </p:cNvPr>
          <p:cNvSpPr txBox="1">
            <a:spLocks/>
          </p:cNvSpPr>
          <p:nvPr/>
        </p:nvSpPr>
        <p:spPr>
          <a:xfrm>
            <a:off x="978452" y="479054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80.9375% </a:t>
            </a:r>
          </a:p>
        </p:txBody>
      </p:sp>
      <p:sp>
        <p:nvSpPr>
          <p:cNvPr id="13" name="Text Placeholder 97">
            <a:extLst>
              <a:ext uri="{FF2B5EF4-FFF2-40B4-BE49-F238E27FC236}">
                <a16:creationId xmlns:a16="http://schemas.microsoft.com/office/drawing/2014/main" id="{CE76CA6D-F74D-A4F0-6567-57CCCCAC5D61}"/>
              </a:ext>
            </a:extLst>
          </p:cNvPr>
          <p:cNvSpPr txBox="1">
            <a:spLocks/>
          </p:cNvSpPr>
          <p:nvPr/>
        </p:nvSpPr>
        <p:spPr>
          <a:xfrm>
            <a:off x="6364692" y="479054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37.2243% </a:t>
            </a:r>
          </a:p>
        </p:txBody>
      </p:sp>
      <p:sp>
        <p:nvSpPr>
          <p:cNvPr id="15" name="Text Placeholder 97">
            <a:extLst>
              <a:ext uri="{FF2B5EF4-FFF2-40B4-BE49-F238E27FC236}">
                <a16:creationId xmlns:a16="http://schemas.microsoft.com/office/drawing/2014/main" id="{598BDD83-A370-7C84-7B19-6D47DFD869A1}"/>
              </a:ext>
            </a:extLst>
          </p:cNvPr>
          <p:cNvSpPr txBox="1">
            <a:spLocks/>
          </p:cNvSpPr>
          <p:nvPr/>
        </p:nvSpPr>
        <p:spPr>
          <a:xfrm>
            <a:off x="6351022" y="5190619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>
                <a:solidFill>
                  <a:srgbClr val="FFFF00"/>
                </a:solidFill>
              </a:rPr>
              <a:t>When graphs from the scraped dataset are put into the CIFAR_GEN_1, it predicts most of them are natural images.</a:t>
            </a:r>
          </a:p>
        </p:txBody>
      </p:sp>
      <p:sp>
        <p:nvSpPr>
          <p:cNvPr id="16" name="Text Placeholder 97">
            <a:extLst>
              <a:ext uri="{FF2B5EF4-FFF2-40B4-BE49-F238E27FC236}">
                <a16:creationId xmlns:a16="http://schemas.microsoft.com/office/drawing/2014/main" id="{AD2C9C4D-C27D-4D54-55D8-D96046F3387E}"/>
              </a:ext>
            </a:extLst>
          </p:cNvPr>
          <p:cNvSpPr txBox="1">
            <a:spLocks/>
          </p:cNvSpPr>
          <p:nvPr/>
        </p:nvSpPr>
        <p:spPr>
          <a:xfrm>
            <a:off x="978452" y="5190619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>
                <a:solidFill>
                  <a:srgbClr val="FFFF00"/>
                </a:solidFill>
              </a:rPr>
              <a:t>Best case is 100% accuracy</a:t>
            </a:r>
          </a:p>
        </p:txBody>
      </p:sp>
    </p:spTree>
    <p:extLst>
      <p:ext uri="{BB962C8B-B14F-4D97-AF65-F5344CB8AC3E}">
        <p14:creationId xmlns:p14="http://schemas.microsoft.com/office/powerpoint/2010/main" val="3730849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91C1-C327-F811-D7E0-A84E668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432" y="1370586"/>
            <a:ext cx="8148872" cy="580029"/>
          </a:xfrm>
        </p:spPr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66AB-9A2F-08D2-A83E-3F33B517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00DA-C0A1-F3B0-CC56-4A091C25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07D01-F927-BD4B-326E-9177FAB35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8" name="Picture 7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5E4461E5-C8DB-3071-2231-9B33482F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2" y="1950615"/>
            <a:ext cx="6129130" cy="4596847"/>
          </a:xfrm>
          <a:prstGeom prst="roundRect">
            <a:avLst/>
          </a:prstGeom>
        </p:spPr>
      </p:pic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1EE0AFB8-1820-1A99-5FB2-ADEFF5CAA1C7}"/>
              </a:ext>
            </a:extLst>
          </p:cNvPr>
          <p:cNvSpPr txBox="1">
            <a:spLocks/>
          </p:cNvSpPr>
          <p:nvPr/>
        </p:nvSpPr>
        <p:spPr>
          <a:xfrm>
            <a:off x="7770038" y="2924350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What does this mean?</a:t>
            </a:r>
          </a:p>
          <a:p>
            <a:endParaRPr lang="en-ZA" sz="1600" i="1" dirty="0"/>
          </a:p>
          <a:p>
            <a:r>
              <a:rPr lang="en-ZA" sz="1600" i="1" dirty="0">
                <a:solidFill>
                  <a:srgbClr val="FFFF00"/>
                </a:solidFill>
              </a:rPr>
              <a:t>Graphs with a uniform distribution were most often labelled as a natural image.</a:t>
            </a:r>
          </a:p>
        </p:txBody>
      </p:sp>
    </p:spTree>
    <p:extLst>
      <p:ext uri="{BB962C8B-B14F-4D97-AF65-F5344CB8AC3E}">
        <p14:creationId xmlns:p14="http://schemas.microsoft.com/office/powerpoint/2010/main" val="2011296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61" y="290618"/>
            <a:ext cx="7398432" cy="580029"/>
          </a:xfrm>
        </p:spPr>
        <p:txBody>
          <a:bodyPr/>
          <a:lstStyle/>
          <a:p>
            <a:r>
              <a:rPr lang="en-US" dirty="0"/>
              <a:t>Misclassification as natural</a:t>
            </a:r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Exp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228366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Lognorm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15321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290295" y="3064560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exp_202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571235" y="3057865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exp_392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42963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exp_730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433307" cy="2576546"/>
            <a:chOff x="2619006" y="972420"/>
            <a:chExt cx="8433307" cy="257654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2886108" y="3179634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lognorm_237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072054" y="3154465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lognorm_544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229361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lornorm_918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237473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lognorm_1344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184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are everywhere…</a:t>
            </a:r>
          </a:p>
        </p:txBody>
      </p:sp>
      <p:pic>
        <p:nvPicPr>
          <p:cNvPr id="14" name="Picture 13" descr="A graph of motivation&#10;&#10;Description automatically generated">
            <a:extLst>
              <a:ext uri="{FF2B5EF4-FFF2-40B4-BE49-F238E27FC236}">
                <a16:creationId xmlns:a16="http://schemas.microsoft.com/office/drawing/2014/main" id="{6252DBD5-0901-04B6-F661-9B67C92A9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r="1369" b="4807"/>
          <a:stretch/>
        </p:blipFill>
        <p:spPr>
          <a:xfrm>
            <a:off x="6215573" y="1184609"/>
            <a:ext cx="4618079" cy="460947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70A3DE12-F519-D4FE-7628-89FEABC9604D}"/>
              </a:ext>
            </a:extLst>
          </p:cNvPr>
          <p:cNvSpPr txBox="1">
            <a:spLocks/>
          </p:cNvSpPr>
          <p:nvPr/>
        </p:nvSpPr>
        <p:spPr>
          <a:xfrm>
            <a:off x="2855720" y="1764281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can depict many things…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6F574-278F-D053-FA61-8F158ED633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CF705-CF8E-6012-A8F0-F0FEDF6A2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1FC7B-9AFF-6D4F-1C2B-738535D89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4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Norm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364569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Unif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048000" y="3052693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norm_399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185084" y="3064560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norm_695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217586" y="3057865"/>
              <a:ext cx="1591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norm_1185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309726" y="3052693"/>
              <a:ext cx="1542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norm_1929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648798" cy="2547656"/>
            <a:chOff x="2619006" y="972420"/>
            <a:chExt cx="8648798" cy="254765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3169360" y="3149742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unif_18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196753" y="3150744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unif_352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379078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unif_763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452964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unif_1436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7FC28D-4BC1-20E6-7820-511F445682FB}"/>
              </a:ext>
            </a:extLst>
          </p:cNvPr>
          <p:cNvSpPr txBox="1">
            <a:spLocks/>
          </p:cNvSpPr>
          <p:nvPr/>
        </p:nvSpPr>
        <p:spPr>
          <a:xfrm>
            <a:off x="2746461" y="290618"/>
            <a:ext cx="7398432" cy="5800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Misclassification as natural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4D9A-00B5-DD85-D7ED-F8977609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76" y="1955650"/>
            <a:ext cx="7532976" cy="1417028"/>
          </a:xfrm>
        </p:spPr>
        <p:txBody>
          <a:bodyPr/>
          <a:lstStyle/>
          <a:p>
            <a:r>
              <a:rPr lang="en-US" dirty="0"/>
              <a:t>Distribution graph classifiers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83542-CA62-CFAC-3FC1-6FCCDDA7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A63D1-8724-7DD0-77D3-932253F6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42709-9823-1C2F-6B1B-FB7F21144A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91279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DIST_32x32_1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186656" y="5704124"/>
            <a:ext cx="646038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The model struggled more to classify the graphs, but still managed almost 80% validation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32x32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9C934-22B5-3A65-2DFF-6EB506E4680D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79.25%</a:t>
            </a:r>
          </a:p>
        </p:txBody>
      </p:sp>
    </p:spTree>
    <p:extLst>
      <p:ext uri="{BB962C8B-B14F-4D97-AF65-F5344CB8AC3E}">
        <p14:creationId xmlns:p14="http://schemas.microsoft.com/office/powerpoint/2010/main" val="2608921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DIST_115x86_1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675082" y="5708988"/>
            <a:ext cx="716937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Increasing the quality of the image greatly increased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6AA5C-00C8-5ECD-8391-863EA2EEBD76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93.00%</a:t>
            </a:r>
          </a:p>
        </p:txBody>
      </p:sp>
    </p:spTree>
    <p:extLst>
      <p:ext uri="{BB962C8B-B14F-4D97-AF65-F5344CB8AC3E}">
        <p14:creationId xmlns:p14="http://schemas.microsoft.com/office/powerpoint/2010/main" val="328132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DIST_153x115_1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588943" y="5708988"/>
            <a:ext cx="6653501" cy="7183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Diminishing return in regards of image quality since the validation accuracy only improved by 0.5% to 93.5% from the 115x86 images.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F0231-DB11-742C-2103-72043D3B39A8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93.50%</a:t>
            </a:r>
          </a:p>
        </p:txBody>
      </p:sp>
    </p:spTree>
    <p:extLst>
      <p:ext uri="{BB962C8B-B14F-4D97-AF65-F5344CB8AC3E}">
        <p14:creationId xmlns:p14="http://schemas.microsoft.com/office/powerpoint/2010/main" val="1908094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CD5F-7A60-A215-2814-331327E9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368938"/>
            <a:ext cx="4569572" cy="580029"/>
          </a:xfrm>
        </p:spPr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34358-7A6B-4708-4819-1FAF2E471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9B677-97E0-FB9F-73C6-773930EF1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E99DED-AAF6-0CBD-3BA5-FA7EFB7DC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71602316-47F3-C3DE-C1FB-F4A3AB2D5E07}"/>
              </a:ext>
            </a:extLst>
          </p:cNvPr>
          <p:cNvSpPr txBox="1">
            <a:spLocks/>
          </p:cNvSpPr>
          <p:nvPr/>
        </p:nvSpPr>
        <p:spPr>
          <a:xfrm>
            <a:off x="978452" y="1940152"/>
            <a:ext cx="10266017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The model can’t consistently classify ~7% of the images when validating. What are the that are getting misclassified?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7D67CF-94B7-41AA-AFB3-5CD20A3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43543"/>
              </p:ext>
            </p:extLst>
          </p:nvPr>
        </p:nvGraphicFramePr>
        <p:xfrm>
          <a:off x="978452" y="3104505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(exp)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490215-9026-424D-59C7-0E629DE8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98701"/>
              </p:ext>
            </p:extLst>
          </p:nvPr>
        </p:nvGraphicFramePr>
        <p:xfrm>
          <a:off x="6364692" y="3104505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</a:t>
                      </a:r>
                      <a:r>
                        <a:rPr lang="en-US" dirty="0" err="1"/>
                        <a:t>lognorm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8" name="Text Placeholder 97">
            <a:extLst>
              <a:ext uri="{FF2B5EF4-FFF2-40B4-BE49-F238E27FC236}">
                <a16:creationId xmlns:a16="http://schemas.microsoft.com/office/drawing/2014/main" id="{780CEAF0-2FDA-B149-6DA7-B1C0AFCCA09C}"/>
              </a:ext>
            </a:extLst>
          </p:cNvPr>
          <p:cNvSpPr txBox="1">
            <a:spLocks/>
          </p:cNvSpPr>
          <p:nvPr/>
        </p:nvSpPr>
        <p:spPr>
          <a:xfrm>
            <a:off x="883185" y="2661493"/>
            <a:ext cx="2343720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Exp in DIST_153x115_1</a:t>
            </a:r>
          </a:p>
        </p:txBody>
      </p:sp>
      <p:sp>
        <p:nvSpPr>
          <p:cNvPr id="11" name="Text Placeholder 97">
            <a:extLst>
              <a:ext uri="{FF2B5EF4-FFF2-40B4-BE49-F238E27FC236}">
                <a16:creationId xmlns:a16="http://schemas.microsoft.com/office/drawing/2014/main" id="{F3619B69-CE88-44FB-E60C-4C910FBB5A2B}"/>
              </a:ext>
            </a:extLst>
          </p:cNvPr>
          <p:cNvSpPr txBox="1">
            <a:spLocks/>
          </p:cNvSpPr>
          <p:nvPr/>
        </p:nvSpPr>
        <p:spPr>
          <a:xfrm>
            <a:off x="978452" y="4237248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92.35% </a:t>
            </a:r>
          </a:p>
        </p:txBody>
      </p:sp>
      <p:sp>
        <p:nvSpPr>
          <p:cNvPr id="12" name="Text Placeholder 97">
            <a:extLst>
              <a:ext uri="{FF2B5EF4-FFF2-40B4-BE49-F238E27FC236}">
                <a16:creationId xmlns:a16="http://schemas.microsoft.com/office/drawing/2014/main" id="{A758BADB-13C1-D86A-0012-0A311E44AFB2}"/>
              </a:ext>
            </a:extLst>
          </p:cNvPr>
          <p:cNvSpPr txBox="1">
            <a:spLocks/>
          </p:cNvSpPr>
          <p:nvPr/>
        </p:nvSpPr>
        <p:spPr>
          <a:xfrm>
            <a:off x="6364692" y="4223883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96.25%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218B4E-5713-7D21-CB39-D861E2917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93685"/>
              </p:ext>
            </p:extLst>
          </p:nvPr>
        </p:nvGraphicFramePr>
        <p:xfrm>
          <a:off x="978452" y="5069577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(norm)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48E5F8-D7B1-C8EE-DB2B-8EA959393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9681"/>
              </p:ext>
            </p:extLst>
          </p:nvPr>
        </p:nvGraphicFramePr>
        <p:xfrm>
          <a:off x="6364692" y="5069577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</a:t>
                      </a:r>
                      <a:r>
                        <a:rPr lang="en-US" dirty="0" err="1"/>
                        <a:t>unif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15" name="Text Placeholder 97">
            <a:extLst>
              <a:ext uri="{FF2B5EF4-FFF2-40B4-BE49-F238E27FC236}">
                <a16:creationId xmlns:a16="http://schemas.microsoft.com/office/drawing/2014/main" id="{5F870F02-A5BD-56B8-8487-2D0B7BC344FC}"/>
              </a:ext>
            </a:extLst>
          </p:cNvPr>
          <p:cNvSpPr txBox="1">
            <a:spLocks/>
          </p:cNvSpPr>
          <p:nvPr/>
        </p:nvSpPr>
        <p:spPr>
          <a:xfrm>
            <a:off x="978452" y="62023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97.85% </a:t>
            </a:r>
          </a:p>
        </p:txBody>
      </p:sp>
      <p:sp>
        <p:nvSpPr>
          <p:cNvPr id="16" name="Text Placeholder 97">
            <a:extLst>
              <a:ext uri="{FF2B5EF4-FFF2-40B4-BE49-F238E27FC236}">
                <a16:creationId xmlns:a16="http://schemas.microsoft.com/office/drawing/2014/main" id="{0BE2685A-CD08-0A2F-2F25-8027A194BE96}"/>
              </a:ext>
            </a:extLst>
          </p:cNvPr>
          <p:cNvSpPr txBox="1">
            <a:spLocks/>
          </p:cNvSpPr>
          <p:nvPr/>
        </p:nvSpPr>
        <p:spPr>
          <a:xfrm>
            <a:off x="6364692" y="6188955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99.70%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70649-1717-FF17-833C-902FA643A929}"/>
              </a:ext>
            </a:extLst>
          </p:cNvPr>
          <p:cNvSpPr txBox="1"/>
          <p:nvPr/>
        </p:nvSpPr>
        <p:spPr>
          <a:xfrm>
            <a:off x="3316692" y="2337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b="1" i="1" dirty="0">
                <a:solidFill>
                  <a:srgbClr val="FFFF00"/>
                </a:solidFill>
              </a:rPr>
              <a:t>Accuracy is 96.5375% with a total of 277 misclassifications </a:t>
            </a:r>
            <a:endParaRPr lang="en-US" sz="1400" i="1" dirty="0">
              <a:solidFill>
                <a:srgbClr val="FFFF00"/>
              </a:solidFill>
            </a:endParaRP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44792ECE-BF6C-E036-E4CC-FD823335BB70}"/>
              </a:ext>
            </a:extLst>
          </p:cNvPr>
          <p:cNvSpPr txBox="1">
            <a:spLocks/>
          </p:cNvSpPr>
          <p:nvPr/>
        </p:nvSpPr>
        <p:spPr>
          <a:xfrm>
            <a:off x="883185" y="4637910"/>
            <a:ext cx="2343720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Norm in DIST_153x115_1</a:t>
            </a:r>
          </a:p>
        </p:txBody>
      </p:sp>
      <p:sp>
        <p:nvSpPr>
          <p:cNvPr id="20" name="Text Placeholder 97">
            <a:extLst>
              <a:ext uri="{FF2B5EF4-FFF2-40B4-BE49-F238E27FC236}">
                <a16:creationId xmlns:a16="http://schemas.microsoft.com/office/drawing/2014/main" id="{8C0BEFD7-A5FB-1F04-CED2-6E59346979BF}"/>
              </a:ext>
            </a:extLst>
          </p:cNvPr>
          <p:cNvSpPr txBox="1">
            <a:spLocks/>
          </p:cNvSpPr>
          <p:nvPr/>
        </p:nvSpPr>
        <p:spPr>
          <a:xfrm>
            <a:off x="6313498" y="2661493"/>
            <a:ext cx="2830501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 err="1">
                <a:solidFill>
                  <a:schemeClr val="accent6"/>
                </a:solidFill>
              </a:rPr>
              <a:t>Lognorm</a:t>
            </a:r>
            <a:r>
              <a:rPr lang="en-ZA" sz="1600" b="1" dirty="0">
                <a:solidFill>
                  <a:schemeClr val="accent6"/>
                </a:solidFill>
              </a:rPr>
              <a:t> in DIST_153x115_1</a:t>
            </a:r>
          </a:p>
        </p:txBody>
      </p:sp>
      <p:sp>
        <p:nvSpPr>
          <p:cNvPr id="21" name="Text Placeholder 97">
            <a:extLst>
              <a:ext uri="{FF2B5EF4-FFF2-40B4-BE49-F238E27FC236}">
                <a16:creationId xmlns:a16="http://schemas.microsoft.com/office/drawing/2014/main" id="{596F614E-CF02-333A-4D6D-C4A757D7005B}"/>
              </a:ext>
            </a:extLst>
          </p:cNvPr>
          <p:cNvSpPr txBox="1">
            <a:spLocks/>
          </p:cNvSpPr>
          <p:nvPr/>
        </p:nvSpPr>
        <p:spPr>
          <a:xfrm>
            <a:off x="6313499" y="4637910"/>
            <a:ext cx="2343720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 err="1">
                <a:solidFill>
                  <a:schemeClr val="accent6"/>
                </a:solidFill>
              </a:rPr>
              <a:t>Unif</a:t>
            </a:r>
            <a:r>
              <a:rPr lang="en-ZA" sz="1600" b="1" dirty="0">
                <a:solidFill>
                  <a:schemeClr val="accent6"/>
                </a:solidFill>
              </a:rPr>
              <a:t> in DIST_153x115_1</a:t>
            </a:r>
          </a:p>
        </p:txBody>
      </p:sp>
    </p:spTree>
    <p:extLst>
      <p:ext uri="{BB962C8B-B14F-4D97-AF65-F5344CB8AC3E}">
        <p14:creationId xmlns:p14="http://schemas.microsoft.com/office/powerpoint/2010/main" val="4091467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91C1-C327-F811-D7E0-A84E668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432" y="1370586"/>
            <a:ext cx="8148872" cy="580029"/>
          </a:xfrm>
        </p:spPr>
        <p:txBody>
          <a:bodyPr/>
          <a:lstStyle/>
          <a:p>
            <a:r>
              <a:rPr lang="en-US" dirty="0"/>
              <a:t>Misclassifications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66AB-9A2F-08D2-A83E-3F33B517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00DA-C0A1-F3B0-CC56-4A091C25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07D01-F927-BD4B-326E-9177FAB35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461E5-C8DB-3071-2231-9B33482F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992" y="1950615"/>
            <a:ext cx="6129130" cy="4596847"/>
          </a:xfrm>
          <a:prstGeom prst="roundRect">
            <a:avLst/>
          </a:prstGeom>
        </p:spPr>
      </p:pic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1EE0AFB8-1820-1A99-5FB2-ADEFF5CAA1C7}"/>
              </a:ext>
            </a:extLst>
          </p:cNvPr>
          <p:cNvSpPr txBox="1">
            <a:spLocks/>
          </p:cNvSpPr>
          <p:nvPr/>
        </p:nvSpPr>
        <p:spPr>
          <a:xfrm>
            <a:off x="7770038" y="2924350"/>
            <a:ext cx="3748981" cy="2177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What does this mean?</a:t>
            </a:r>
          </a:p>
          <a:p>
            <a:endParaRPr lang="en-ZA" sz="1600" i="1" dirty="0"/>
          </a:p>
          <a:p>
            <a:r>
              <a:rPr lang="en-ZA" sz="1600" i="1" dirty="0">
                <a:solidFill>
                  <a:srgbClr val="FFFF00"/>
                </a:solidFill>
              </a:rPr>
              <a:t>Graphs with an exponential distribution were most often labelled incorrectly.</a:t>
            </a:r>
          </a:p>
        </p:txBody>
      </p:sp>
    </p:spTree>
    <p:extLst>
      <p:ext uri="{BB962C8B-B14F-4D97-AF65-F5344CB8AC3E}">
        <p14:creationId xmlns:p14="http://schemas.microsoft.com/office/powerpoint/2010/main" val="3102803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61" y="290618"/>
            <a:ext cx="7398432" cy="580029"/>
          </a:xfrm>
        </p:spPr>
        <p:txBody>
          <a:bodyPr/>
          <a:lstStyle/>
          <a:p>
            <a:r>
              <a:rPr lang="en-US" dirty="0"/>
              <a:t>Misclassification Examples</a:t>
            </a:r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Exp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228366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Lognorm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15321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290295" y="3064560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exp_202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571235" y="3057865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exp_392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42963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exp_730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433307" cy="2576546"/>
            <a:chOff x="2619006" y="972420"/>
            <a:chExt cx="8433307" cy="257654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2886108" y="3179634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lognorm_237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072054" y="3154465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lognorm_544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229361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lornorm_918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237473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lognorm_1344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792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Norm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364569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Unif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048000" y="3052693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norm_399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185084" y="3064560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norm_695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217586" y="3057865"/>
              <a:ext cx="1591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norm_1185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309726" y="3052693"/>
              <a:ext cx="1542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norm_1929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648798" cy="2547656"/>
            <a:chOff x="2619006" y="972420"/>
            <a:chExt cx="8648798" cy="254765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3169360" y="3149742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unif_18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196753" y="3150744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unif_352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379078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unif_763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452964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unif_1436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7FC28D-4BC1-20E6-7820-511F445682FB}"/>
              </a:ext>
            </a:extLst>
          </p:cNvPr>
          <p:cNvSpPr txBox="1">
            <a:spLocks/>
          </p:cNvSpPr>
          <p:nvPr/>
        </p:nvSpPr>
        <p:spPr>
          <a:xfrm>
            <a:off x="2746461" y="290618"/>
            <a:ext cx="7398432" cy="5800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Misclassification examples</a:t>
            </a:r>
          </a:p>
        </p:txBody>
      </p:sp>
    </p:spTree>
    <p:extLst>
      <p:ext uri="{BB962C8B-B14F-4D97-AF65-F5344CB8AC3E}">
        <p14:creationId xmlns:p14="http://schemas.microsoft.com/office/powerpoint/2010/main" val="2609266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392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564171" y="1224365"/>
            <a:ext cx="760687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Being able to quickly identify graphs is important as there are many to choose from.</a:t>
            </a:r>
          </a:p>
        </p:txBody>
      </p:sp>
      <p:pic>
        <p:nvPicPr>
          <p:cNvPr id="9" name="Picture 8" descr="A group of graphs and charts&#10;&#10;Description automatically generated">
            <a:extLst>
              <a:ext uri="{FF2B5EF4-FFF2-40B4-BE49-F238E27FC236}">
                <a16:creationId xmlns:a16="http://schemas.microsoft.com/office/drawing/2014/main" id="{1BB0C44F-1E59-BABC-F7C8-DA440C08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16" y="1992014"/>
            <a:ext cx="6685723" cy="3123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 Placeholder 76">
            <a:extLst>
              <a:ext uri="{FF2B5EF4-FFF2-40B4-BE49-F238E27FC236}">
                <a16:creationId xmlns:a16="http://schemas.microsoft.com/office/drawing/2014/main" id="{02D3CCD4-6FF7-A59C-37CF-BEF79104BB46}"/>
              </a:ext>
            </a:extLst>
          </p:cNvPr>
          <p:cNvSpPr txBox="1">
            <a:spLocks/>
          </p:cNvSpPr>
          <p:nvPr/>
        </p:nvSpPr>
        <p:spPr>
          <a:xfrm>
            <a:off x="5618452" y="5324547"/>
            <a:ext cx="4133487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https://medium.com/@Lynia_Li/as-you-know-there-are-many-types-of-charts-to-be-used-in-data-visualization-54da9b97092e</a:t>
            </a:r>
            <a:endParaRPr lang="en-US" sz="12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D229F-DAE8-1495-DD57-9FBA8F33A1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4A176-B3E5-BB24-CF0E-9429030E8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DE040-227D-FD0E-855F-5FBDC056F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5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E93B-A5E4-35A9-61FA-DFFE0C84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26E00-1651-8454-77ED-BB35605E7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9984C-4574-EDEA-9FA4-CF3DBA2EF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E602-E220-8462-C627-701BB9FBCC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2F6E9-16F2-5C44-6874-83CC3BFA7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7613B2-C9DF-C6B1-A5A8-108200363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F44EB3-000E-CB0D-C55D-B56F0903D2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7518D3-BA8D-A676-4E91-3410C22B7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ACB795-6FE1-735C-9C8C-DC3587E0F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3074E45-8F6B-B866-6CD1-C1E202C030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66021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D4B9-C65E-1CA7-8581-7C92BFBD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30" y="1148911"/>
            <a:ext cx="8039896" cy="687833"/>
          </a:xfrm>
        </p:spPr>
        <p:txBody>
          <a:bodyPr/>
          <a:lstStyle/>
          <a:p>
            <a:r>
              <a:rPr lang="en-US" dirty="0"/>
              <a:t>Log-normal vs normal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6F29-38BE-A14D-D0CC-BE99AF6E5A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3747" y="1891793"/>
            <a:ext cx="5152539" cy="718457"/>
          </a:xfrm>
        </p:spPr>
        <p:txBody>
          <a:bodyPr/>
          <a:lstStyle/>
          <a:p>
            <a:r>
              <a:rPr lang="en-US" dirty="0"/>
              <a:t>Identifying possible misclassifications</a:t>
            </a:r>
          </a:p>
        </p:txBody>
      </p:sp>
      <p:pic>
        <p:nvPicPr>
          <p:cNvPr id="12" name="Content Placeholder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C2CAF63-13A3-414E-0F0F-D5DA286DD54A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2"/>
          <a:stretch>
            <a:fillRect/>
          </a:stretch>
        </p:blipFill>
        <p:spPr>
          <a:xfrm>
            <a:off x="678637" y="2610250"/>
            <a:ext cx="3515784" cy="263683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411959-B5ED-4B10-847A-3B362FD66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E41073-FD9B-B8F2-2D80-0F0AB8F3F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48BD002-ADB3-92A4-6006-45B31B3DCB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14" name="Content Placeholder 13" descr="A green and red graph&#10;&#10;Description automatically generated">
            <a:extLst>
              <a:ext uri="{FF2B5EF4-FFF2-40B4-BE49-F238E27FC236}">
                <a16:creationId xmlns:a16="http://schemas.microsoft.com/office/drawing/2014/main" id="{3D660DA7-A811-2ECF-C3FE-E4FDA7F8C73B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3"/>
          <a:stretch>
            <a:fillRect/>
          </a:stretch>
        </p:blipFill>
        <p:spPr>
          <a:xfrm>
            <a:off x="4194421" y="2610250"/>
            <a:ext cx="3515784" cy="2636838"/>
          </a:xfrm>
        </p:spPr>
      </p:pic>
      <p:pic>
        <p:nvPicPr>
          <p:cNvPr id="16" name="Picture 15" descr="A graph with purple and green lines&#10;&#10;Description automatically generated">
            <a:extLst>
              <a:ext uri="{FF2B5EF4-FFF2-40B4-BE49-F238E27FC236}">
                <a16:creationId xmlns:a16="http://schemas.microsoft.com/office/drawing/2014/main" id="{E6C0EA41-A6AA-56FA-C272-AEE80CC2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205" y="2610250"/>
            <a:ext cx="3515784" cy="2636838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80202D2-BE82-96D1-3866-1F496FF28F9F}"/>
              </a:ext>
            </a:extLst>
          </p:cNvPr>
          <p:cNvSpPr txBox="1">
            <a:spLocks/>
          </p:cNvSpPr>
          <p:nvPr/>
        </p:nvSpPr>
        <p:spPr>
          <a:xfrm>
            <a:off x="2436529" y="5536140"/>
            <a:ext cx="6942862" cy="71845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Which graph has the log-normal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189265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3D2E-1E24-DE6D-7418-5C70B3B6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9411834" cy="687834"/>
          </a:xfrm>
        </p:spPr>
        <p:txBody>
          <a:bodyPr/>
          <a:lstStyle/>
          <a:p>
            <a:r>
              <a:rPr lang="en-US" dirty="0"/>
              <a:t>Other Preprocessing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1999-A866-F784-082E-923AC783DD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309969"/>
            <a:ext cx="4680019" cy="2218610"/>
          </a:xfrm>
        </p:spPr>
        <p:txBody>
          <a:bodyPr/>
          <a:lstStyle/>
          <a:p>
            <a:r>
              <a:rPr lang="en-US" sz="2000" dirty="0" err="1"/>
              <a:t>tf.keras.layers.RandomBrightness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tf.keras.layers.RandomContrast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tf.keras.layers.RandomCrop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tf.keras.layers.RandomFlip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tf.keras.layers.RandomRotation</a:t>
            </a:r>
            <a:r>
              <a:rPr lang="en-US" sz="2000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0F0EB-26A7-732C-68B7-95427FA4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70823-1F68-F52F-E12A-67AB701C2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25CA50-4FA9-A93B-509F-6598FDD9B3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7" name="Text Placeholder 38">
            <a:extLst>
              <a:ext uri="{FF2B5EF4-FFF2-40B4-BE49-F238E27FC236}">
                <a16:creationId xmlns:a16="http://schemas.microsoft.com/office/drawing/2014/main" id="{8E35469A-D4D5-8CBA-CC82-9428E285262A}"/>
              </a:ext>
            </a:extLst>
          </p:cNvPr>
          <p:cNvSpPr txBox="1">
            <a:spLocks/>
          </p:cNvSpPr>
          <p:nvPr/>
        </p:nvSpPr>
        <p:spPr>
          <a:xfrm>
            <a:off x="692949" y="3548269"/>
            <a:ext cx="792480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  <a:r>
              <a:rPr lang="en-US" sz="1400" dirty="0">
                <a:solidFill>
                  <a:srgbClr val="FFFF00"/>
                </a:solidFill>
              </a:rPr>
              <a:t># add more randomness to images after rescaling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39BC8-32BB-6CF3-2424-14E5A15B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83" y="1215376"/>
            <a:ext cx="5131064" cy="262903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36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A458-6E3E-BBB3-5AB7-27754733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BDC35-A4E9-1A78-94E6-E5A44342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FDCF4-5D8F-D57A-61F8-1FC2F776C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40CC15-E04C-5029-A284-66CDA8C54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58424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D867-D920-6F25-BA5D-30F26D08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20C7F-6E66-18EB-361A-7FB78E0A4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361FE-AF4D-32C7-B254-C56CBDD65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C7D5B3-D3FF-B4B8-6ADD-AD6918EB2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45603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835880"/>
            <a:ext cx="4989629" cy="953703"/>
          </a:xfrm>
        </p:spPr>
        <p:txBody>
          <a:bodyPr/>
          <a:lstStyle/>
          <a:p>
            <a:r>
              <a:rPr lang="en-US" sz="6000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58366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Patrick Spohr</a:t>
            </a:r>
          </a:p>
          <a:p>
            <a:pPr algn="l"/>
            <a:r>
              <a:rPr lang="en-US" dirty="0"/>
              <a:t>HTW Berlin – FAR </a:t>
            </a:r>
            <a:r>
              <a:rPr lang="de-DE"/>
              <a:t>Master‘s</a:t>
            </a:r>
            <a:endParaRPr lang="de-DE" dirty="0"/>
          </a:p>
          <a:p>
            <a:pPr algn="l"/>
            <a:r>
              <a:rPr lang="en-US" dirty="0"/>
              <a:t>Deep Learning Seminar</a:t>
            </a:r>
          </a:p>
          <a:p>
            <a:pPr algn="l"/>
            <a:r>
              <a:rPr lang="en-US" dirty="0"/>
              <a:t>Prof Dr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Petukhina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8DD22-C078-5179-8C8D-8C85003228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94812-3B2F-DF86-1006-B94F37828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3E39D-706F-539B-C746-FBC049EAF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87429" y="973960"/>
            <a:ext cx="7898418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make it quick and easy to interpret a large amount of information.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McDonald’s Annual 2022 Report </a:t>
            </a:r>
            <a:r>
              <a:rPr lang="en-US" sz="1800" dirty="0"/>
              <a:t>has 73 pages and 8 graphs.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6A72E-2659-10A4-121E-E520A9F6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5" y="2446814"/>
            <a:ext cx="2481605" cy="326646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D0A7C1-760D-E9DD-DD1D-F56EF2E0745F}"/>
              </a:ext>
            </a:extLst>
          </p:cNvPr>
          <p:cNvSpPr txBox="1"/>
          <p:nvPr/>
        </p:nvSpPr>
        <p:spPr>
          <a:xfrm>
            <a:off x="4201410" y="6460174"/>
            <a:ext cx="69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https://corporate.mcdonalds.com/content/dam/sites/corp/nfl/pdf/MCD_2023_Annual_Report.pdf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DBA520-FE6F-4AD2-0C09-B657088EAC7C}"/>
              </a:ext>
            </a:extLst>
          </p:cNvPr>
          <p:cNvGrpSpPr/>
          <p:nvPr/>
        </p:nvGrpSpPr>
        <p:grpSpPr>
          <a:xfrm>
            <a:off x="7836362" y="3893625"/>
            <a:ext cx="3579243" cy="2468632"/>
            <a:chOff x="7836362" y="3893625"/>
            <a:chExt cx="3579243" cy="24686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7A7709-53A3-4D42-0EF6-00254DF7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6362" y="3916785"/>
              <a:ext cx="3579243" cy="244547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7" name="Text Placeholder 76">
              <a:extLst>
                <a:ext uri="{FF2B5EF4-FFF2-40B4-BE49-F238E27FC236}">
                  <a16:creationId xmlns:a16="http://schemas.microsoft.com/office/drawing/2014/main" id="{8895857E-E968-067F-D38D-7D3D70467513}"/>
                </a:ext>
              </a:extLst>
            </p:cNvPr>
            <p:cNvSpPr txBox="1">
              <a:spLocks/>
            </p:cNvSpPr>
            <p:nvPr/>
          </p:nvSpPr>
          <p:spPr>
            <a:xfrm>
              <a:off x="10820165" y="3893625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25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57F68C-2D5D-4F98-C308-9ECC3315F602}"/>
              </a:ext>
            </a:extLst>
          </p:cNvPr>
          <p:cNvGrpSpPr/>
          <p:nvPr/>
        </p:nvGrpSpPr>
        <p:grpSpPr>
          <a:xfrm>
            <a:off x="8093801" y="2050130"/>
            <a:ext cx="3064364" cy="1674084"/>
            <a:chOff x="8093801" y="2050130"/>
            <a:chExt cx="3064364" cy="16740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2924A-31CF-9739-BC23-E722A445A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3801" y="2050130"/>
              <a:ext cx="3064364" cy="167408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0" name="Text Placeholder 76">
              <a:extLst>
                <a:ext uri="{FF2B5EF4-FFF2-40B4-BE49-F238E27FC236}">
                  <a16:creationId xmlns:a16="http://schemas.microsoft.com/office/drawing/2014/main" id="{524B3C33-9B5C-5C73-18F2-0D716576ED06}"/>
                </a:ext>
              </a:extLst>
            </p:cNvPr>
            <p:cNvSpPr txBox="1">
              <a:spLocks/>
            </p:cNvSpPr>
            <p:nvPr/>
          </p:nvSpPr>
          <p:spPr>
            <a:xfrm>
              <a:off x="8238525" y="3344561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16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493958-28CC-EF17-DF3A-85B10F83F53D}"/>
              </a:ext>
            </a:extLst>
          </p:cNvPr>
          <p:cNvGrpSpPr/>
          <p:nvPr/>
        </p:nvGrpSpPr>
        <p:grpSpPr>
          <a:xfrm>
            <a:off x="3070363" y="2050130"/>
            <a:ext cx="4125366" cy="2074206"/>
            <a:chOff x="3070363" y="2050130"/>
            <a:chExt cx="4125366" cy="20742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D77CFF-A8A6-6BB5-5FD4-C174D59E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0363" y="2050130"/>
              <a:ext cx="4125366" cy="2074206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7" name="Text Placeholder 76">
              <a:extLst>
                <a:ext uri="{FF2B5EF4-FFF2-40B4-BE49-F238E27FC236}">
                  <a16:creationId xmlns:a16="http://schemas.microsoft.com/office/drawing/2014/main" id="{3C7A7E27-6531-2D9D-ACA3-DD77CB1D37E0}"/>
                </a:ext>
              </a:extLst>
            </p:cNvPr>
            <p:cNvSpPr txBox="1">
              <a:spLocks/>
            </p:cNvSpPr>
            <p:nvPr/>
          </p:nvSpPr>
          <p:spPr>
            <a:xfrm>
              <a:off x="6542366" y="3731202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13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225B13-9197-33CB-459B-2A786E1AFF81}"/>
              </a:ext>
            </a:extLst>
          </p:cNvPr>
          <p:cNvGrpSpPr/>
          <p:nvPr/>
        </p:nvGrpSpPr>
        <p:grpSpPr>
          <a:xfrm>
            <a:off x="3068536" y="4324402"/>
            <a:ext cx="4470960" cy="2037855"/>
            <a:chOff x="3068536" y="4324402"/>
            <a:chExt cx="4470960" cy="20378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2B7B1C-803D-70CA-9976-0851EE0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36" y="4324402"/>
              <a:ext cx="4470960" cy="2037855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8" name="Text Placeholder 76">
              <a:extLst>
                <a:ext uri="{FF2B5EF4-FFF2-40B4-BE49-F238E27FC236}">
                  <a16:creationId xmlns:a16="http://schemas.microsoft.com/office/drawing/2014/main" id="{296A065F-0104-D709-25EA-114CF47614F7}"/>
                </a:ext>
              </a:extLst>
            </p:cNvPr>
            <p:cNvSpPr txBox="1">
              <a:spLocks/>
            </p:cNvSpPr>
            <p:nvPr/>
          </p:nvSpPr>
          <p:spPr>
            <a:xfrm>
              <a:off x="3102324" y="5953853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63DE1-3F67-7993-9C27-1A38C860D1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1DA2E-6DF8-CC73-3A69-0DB700816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B15474-BDCC-858C-184B-49031BDA7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3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24931" y="236302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53420" y="2377220"/>
            <a:ext cx="1447800" cy="365125"/>
          </a:xfrm>
        </p:spPr>
        <p:txBody>
          <a:bodyPr/>
          <a:lstStyle/>
          <a:p>
            <a:r>
              <a:rPr lang="en-US" dirty="0"/>
              <a:t>Organize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215144-8744-5FD0-FE6E-2A6DA4F7DDE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24230" y="2508903"/>
            <a:ext cx="1083559" cy="1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ED3666-C4F3-A66F-7532-29A6BA615BC9}"/>
              </a:ext>
            </a:extLst>
          </p:cNvPr>
          <p:cNvSpPr/>
          <p:nvPr/>
        </p:nvSpPr>
        <p:spPr>
          <a:xfrm>
            <a:off x="2842473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E2AB97-0B58-8617-F785-05B5E86D7A4E}"/>
              </a:ext>
            </a:extLst>
          </p:cNvPr>
          <p:cNvGrpSpPr/>
          <p:nvPr/>
        </p:nvGrpSpPr>
        <p:grpSpPr>
          <a:xfrm>
            <a:off x="5807789" y="2158950"/>
            <a:ext cx="3034826" cy="734992"/>
            <a:chOff x="4946398" y="1436707"/>
            <a:chExt cx="3034826" cy="734992"/>
          </a:xfrm>
        </p:grpSpPr>
        <p:sp>
          <p:nvSpPr>
            <p:cNvPr id="36" name="Text Placeholder 40">
              <a:extLst>
                <a:ext uri="{FF2B5EF4-FFF2-40B4-BE49-F238E27FC236}">
                  <a16:creationId xmlns:a16="http://schemas.microsoft.com/office/drawing/2014/main" id="{23E73BDA-FFC3-DBBF-E95B-E689609E8793}"/>
                </a:ext>
              </a:extLst>
            </p:cNvPr>
            <p:cNvSpPr txBox="1">
              <a:spLocks/>
            </p:cNvSpPr>
            <p:nvPr/>
          </p:nvSpPr>
          <p:spPr>
            <a:xfrm>
              <a:off x="5424645" y="1640498"/>
              <a:ext cx="2556579" cy="3651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cap="none" spc="200" baseline="0">
                  <a:solidFill>
                    <a:schemeClr val="accent6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Locate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32049-E186-D612-DCB1-1595A2A39FDC}"/>
                </a:ext>
              </a:extLst>
            </p:cNvPr>
            <p:cNvSpPr/>
            <p:nvPr/>
          </p:nvSpPr>
          <p:spPr>
            <a:xfrm>
              <a:off x="4946398" y="1436707"/>
              <a:ext cx="1881757" cy="73499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43D84AF-E2B0-9A70-BC48-E266D52335F0}"/>
              </a:ext>
            </a:extLst>
          </p:cNvPr>
          <p:cNvSpPr/>
          <p:nvPr/>
        </p:nvSpPr>
        <p:spPr>
          <a:xfrm>
            <a:off x="9190554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98F77D-9C5D-5F46-2E22-E3DF5C8037E3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7689546" y="2522712"/>
            <a:ext cx="1501008" cy="3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Text Placeholder 70">
            <a:extLst>
              <a:ext uri="{FF2B5EF4-FFF2-40B4-BE49-F238E27FC236}">
                <a16:creationId xmlns:a16="http://schemas.microsoft.com/office/drawing/2014/main" id="{FCC698E2-29A5-720D-0CB4-6C1127954F58}"/>
              </a:ext>
            </a:extLst>
          </p:cNvPr>
          <p:cNvSpPr txBox="1">
            <a:spLocks/>
          </p:cNvSpPr>
          <p:nvPr/>
        </p:nvSpPr>
        <p:spPr>
          <a:xfrm>
            <a:off x="3222542" y="324588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E1A12624-1FD4-2717-A69E-90AF2D11E808}"/>
              </a:ext>
            </a:extLst>
          </p:cNvPr>
          <p:cNvSpPr txBox="1">
            <a:spLocks/>
          </p:cNvSpPr>
          <p:nvPr/>
        </p:nvSpPr>
        <p:spPr>
          <a:xfrm>
            <a:off x="3532643" y="40587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77" name="Text Placeholder 70">
            <a:extLst>
              <a:ext uri="{FF2B5EF4-FFF2-40B4-BE49-F238E27FC236}">
                <a16:creationId xmlns:a16="http://schemas.microsoft.com/office/drawing/2014/main" id="{F07E419A-2167-B39D-1C54-AA9A06B8F128}"/>
              </a:ext>
            </a:extLst>
          </p:cNvPr>
          <p:cNvSpPr txBox="1">
            <a:spLocks/>
          </p:cNvSpPr>
          <p:nvPr/>
        </p:nvSpPr>
        <p:spPr>
          <a:xfrm>
            <a:off x="4002230" y="493725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Classify graph</a:t>
            </a:r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D776A1E4-D77E-4BC0-D061-267E2945D989}"/>
              </a:ext>
            </a:extLst>
          </p:cNvPr>
          <p:cNvSpPr txBox="1">
            <a:spLocks/>
          </p:cNvSpPr>
          <p:nvPr/>
        </p:nvSpPr>
        <p:spPr>
          <a:xfrm>
            <a:off x="6124885" y="3252856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Where are they?</a:t>
            </a:r>
          </a:p>
        </p:txBody>
      </p:sp>
      <p:sp>
        <p:nvSpPr>
          <p:cNvPr id="79" name="Text Placeholder 70">
            <a:extLst>
              <a:ext uri="{FF2B5EF4-FFF2-40B4-BE49-F238E27FC236}">
                <a16:creationId xmlns:a16="http://schemas.microsoft.com/office/drawing/2014/main" id="{BEBEDF06-E9FC-66DA-98EF-11DC78FFF84E}"/>
              </a:ext>
            </a:extLst>
          </p:cNvPr>
          <p:cNvSpPr txBox="1">
            <a:spLocks/>
          </p:cNvSpPr>
          <p:nvPr/>
        </p:nvSpPr>
        <p:spPr>
          <a:xfrm>
            <a:off x="7179626" y="49154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Pages 13, 15, 16, 25</a:t>
            </a:r>
          </a:p>
        </p:txBody>
      </p:sp>
      <p:sp>
        <p:nvSpPr>
          <p:cNvPr id="81" name="Text Placeholder 70">
            <a:extLst>
              <a:ext uri="{FF2B5EF4-FFF2-40B4-BE49-F238E27FC236}">
                <a16:creationId xmlns:a16="http://schemas.microsoft.com/office/drawing/2014/main" id="{0269A3B2-B346-FD10-4621-C29F96BD5E23}"/>
              </a:ext>
            </a:extLst>
          </p:cNvPr>
          <p:cNvSpPr txBox="1">
            <a:spLocks/>
          </p:cNvSpPr>
          <p:nvPr/>
        </p:nvSpPr>
        <p:spPr>
          <a:xfrm>
            <a:off x="6567256" y="404558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Report</a:t>
            </a:r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AB9585FC-6875-BC3E-B033-A3DD08BE862D}"/>
              </a:ext>
            </a:extLst>
          </p:cNvPr>
          <p:cNvSpPr txBox="1">
            <a:spLocks/>
          </p:cNvSpPr>
          <p:nvPr/>
        </p:nvSpPr>
        <p:spPr>
          <a:xfrm>
            <a:off x="9402797" y="321910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type of graph?</a:t>
            </a:r>
          </a:p>
        </p:txBody>
      </p:sp>
      <p:sp>
        <p:nvSpPr>
          <p:cNvPr id="83" name="Text Placeholder 70">
            <a:extLst>
              <a:ext uri="{FF2B5EF4-FFF2-40B4-BE49-F238E27FC236}">
                <a16:creationId xmlns:a16="http://schemas.microsoft.com/office/drawing/2014/main" id="{D3FADFD3-17E3-E9FB-0489-2EC0411BEC55}"/>
              </a:ext>
            </a:extLst>
          </p:cNvPr>
          <p:cNvSpPr txBox="1">
            <a:spLocks/>
          </p:cNvSpPr>
          <p:nvPr/>
        </p:nvSpPr>
        <p:spPr>
          <a:xfrm>
            <a:off x="9709133" y="4036186"/>
            <a:ext cx="258417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pie chart, bar chart…</a:t>
            </a:r>
          </a:p>
        </p:txBody>
      </p:sp>
      <p:sp>
        <p:nvSpPr>
          <p:cNvPr id="87" name="Text Placeholder 70">
            <a:extLst>
              <a:ext uri="{FF2B5EF4-FFF2-40B4-BE49-F238E27FC236}">
                <a16:creationId xmlns:a16="http://schemas.microsoft.com/office/drawing/2014/main" id="{1B40E958-4635-47BF-6AF4-0936EF90B8E8}"/>
              </a:ext>
            </a:extLst>
          </p:cNvPr>
          <p:cNvSpPr txBox="1">
            <a:spLocks/>
          </p:cNvSpPr>
          <p:nvPr/>
        </p:nvSpPr>
        <p:spPr>
          <a:xfrm>
            <a:off x="10363450" y="493725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Organize and show</a:t>
            </a:r>
          </a:p>
        </p:txBody>
      </p:sp>
      <p:sp>
        <p:nvSpPr>
          <p:cNvPr id="88" name="Arrow: Curved Right 87">
            <a:extLst>
              <a:ext uri="{FF2B5EF4-FFF2-40B4-BE49-F238E27FC236}">
                <a16:creationId xmlns:a16="http://schemas.microsoft.com/office/drawing/2014/main" id="{FAEF36AD-1E6E-8157-5A88-7DCDB77C2E2B}"/>
              </a:ext>
            </a:extLst>
          </p:cNvPr>
          <p:cNvSpPr/>
          <p:nvPr/>
        </p:nvSpPr>
        <p:spPr>
          <a:xfrm>
            <a:off x="2993694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Curved Right 88">
            <a:extLst>
              <a:ext uri="{FF2B5EF4-FFF2-40B4-BE49-F238E27FC236}">
                <a16:creationId xmlns:a16="http://schemas.microsoft.com/office/drawing/2014/main" id="{06C28E38-C04F-2C03-79C4-693859FD1F16}"/>
              </a:ext>
            </a:extLst>
          </p:cNvPr>
          <p:cNvSpPr/>
          <p:nvPr/>
        </p:nvSpPr>
        <p:spPr>
          <a:xfrm>
            <a:off x="3612444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Right 89">
            <a:extLst>
              <a:ext uri="{FF2B5EF4-FFF2-40B4-BE49-F238E27FC236}">
                <a16:creationId xmlns:a16="http://schemas.microsoft.com/office/drawing/2014/main" id="{276604AC-5063-236E-0FF4-7E11F0D3B27B}"/>
              </a:ext>
            </a:extLst>
          </p:cNvPr>
          <p:cNvSpPr/>
          <p:nvPr/>
        </p:nvSpPr>
        <p:spPr>
          <a:xfrm>
            <a:off x="574430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Arrow: Curved Right 90">
            <a:extLst>
              <a:ext uri="{FF2B5EF4-FFF2-40B4-BE49-F238E27FC236}">
                <a16:creationId xmlns:a16="http://schemas.microsoft.com/office/drawing/2014/main" id="{7CA2C075-61B9-490D-3F45-39D1AB044E1F}"/>
              </a:ext>
            </a:extLst>
          </p:cNvPr>
          <p:cNvSpPr/>
          <p:nvPr/>
        </p:nvSpPr>
        <p:spPr>
          <a:xfrm>
            <a:off x="6446469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Arrow: Curved Right 91">
            <a:extLst>
              <a:ext uri="{FF2B5EF4-FFF2-40B4-BE49-F238E27FC236}">
                <a16:creationId xmlns:a16="http://schemas.microsoft.com/office/drawing/2014/main" id="{E76B53C2-1C00-5FE2-9EA9-199C09A4B55C}"/>
              </a:ext>
            </a:extLst>
          </p:cNvPr>
          <p:cNvSpPr/>
          <p:nvPr/>
        </p:nvSpPr>
        <p:spPr>
          <a:xfrm>
            <a:off x="875977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Arrow: Curved Right 92">
            <a:extLst>
              <a:ext uri="{FF2B5EF4-FFF2-40B4-BE49-F238E27FC236}">
                <a16:creationId xmlns:a16="http://schemas.microsoft.com/office/drawing/2014/main" id="{9AF7AAC1-CF8C-23D1-1789-747A3BADFEE4}"/>
              </a:ext>
            </a:extLst>
          </p:cNvPr>
          <p:cNvSpPr/>
          <p:nvPr/>
        </p:nvSpPr>
        <p:spPr>
          <a:xfrm>
            <a:off x="9514347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81141"/>
            <a:ext cx="8909993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What’s the possible use case of being able to identify graphs in </a:t>
            </a:r>
            <a:r>
              <a:rPr lang="en-US" sz="1800" b="1" dirty="0">
                <a:solidFill>
                  <a:srgbClr val="00B050"/>
                </a:solidFill>
              </a:rPr>
              <a:t>McDonald’s Annual Report</a:t>
            </a:r>
            <a:r>
              <a:rPr lang="en-US" sz="1800" dirty="0"/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B838A0-8DFF-F702-1228-DCE0CAF5420D}"/>
              </a:ext>
            </a:extLst>
          </p:cNvPr>
          <p:cNvSpPr/>
          <p:nvPr/>
        </p:nvSpPr>
        <p:spPr>
          <a:xfrm rot="20679348">
            <a:off x="2560721" y="1677379"/>
            <a:ext cx="3025124" cy="472200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07E8259D-61CE-D1FA-77B1-4CE2118EB85F}"/>
              </a:ext>
            </a:extLst>
          </p:cNvPr>
          <p:cNvSpPr txBox="1">
            <a:spLocks/>
          </p:cNvSpPr>
          <p:nvPr/>
        </p:nvSpPr>
        <p:spPr>
          <a:xfrm>
            <a:off x="5290128" y="56659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2426D7-B0C4-5619-4885-6CF118F22B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70F9F9-7946-0CD1-B80E-0832874FD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DBE2F0-838C-9567-6078-758733A11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95931"/>
            <a:ext cx="8909993" cy="667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Here I choose to classify the distributions in the graph since I didn’t find any similar projects.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16ADEE-136A-CF99-7120-C6DAC11A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7" y="1663429"/>
            <a:ext cx="6238164" cy="45538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88C144-7853-6698-C2B9-D2D886C14039}"/>
              </a:ext>
            </a:extLst>
          </p:cNvPr>
          <p:cNvSpPr txBox="1"/>
          <p:nvPr/>
        </p:nvSpPr>
        <p:spPr>
          <a:xfrm>
            <a:off x="4094921" y="6362257"/>
            <a:ext cx="6844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https://miro.medium.com/v2/resize:fit:828/format:webp/1*nOMS0KgevT7YfqtfnhgXUg.png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3B229-F8B4-ABFA-8D64-0894B646A4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FC73F-292D-D37F-F362-AF976984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A9628-7973-55CD-EFCB-BDDCDA9F0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7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196" y="1606306"/>
            <a:ext cx="4569572" cy="58002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24555" y="2380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of neural networks and image classification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5431-6701-2C80-2C39-26D0378D1951}"/>
              </a:ext>
            </a:extLst>
          </p:cNvPr>
          <p:cNvSpPr txBox="1"/>
          <p:nvPr/>
        </p:nvSpPr>
        <p:spPr>
          <a:xfrm>
            <a:off x="624555" y="2943313"/>
            <a:ext cx="94753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TensorFlow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https://research.google/pubs/tensorflow-a-system-for-large-scale-machine-learning/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Convolution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https://cs231n.github.io/convolutional-networks/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E11B4-7819-9410-69D6-A35F7D3FF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E7B4F-A971-4F53-5FA1-4D3297EA5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83D93-3EF4-3DDB-3C62-33D67F7AB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2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926</TotalTime>
  <Words>2542</Words>
  <Application>Microsoft Office PowerPoint</Application>
  <PresentationFormat>Widescreen</PresentationFormat>
  <Paragraphs>602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Daytona Pro Light</vt:lpstr>
      <vt:lpstr>Arial</vt:lpstr>
      <vt:lpstr>Calibri</vt:lpstr>
      <vt:lpstr>Century Gothic Bold</vt:lpstr>
      <vt:lpstr>Courier New</vt:lpstr>
      <vt:lpstr>Office Theme</vt:lpstr>
      <vt:lpstr>Neural Network Graph Classifier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Literature Review</vt:lpstr>
      <vt:lpstr>Objective</vt:lpstr>
      <vt:lpstr>PowerPoint Presentation</vt:lpstr>
      <vt:lpstr>Objective</vt:lpstr>
      <vt:lpstr>CIFAR-10</vt:lpstr>
      <vt:lpstr>PowerPoint Presentation</vt:lpstr>
      <vt:lpstr>Objective</vt:lpstr>
      <vt:lpstr>Objective</vt:lpstr>
      <vt:lpstr>Data</vt:lpstr>
      <vt:lpstr>Data</vt:lpstr>
      <vt:lpstr>Data</vt:lpstr>
      <vt:lpstr>Data</vt:lpstr>
      <vt:lpstr>Data</vt:lpstr>
      <vt:lpstr>Nice vs dud Graphs</vt:lpstr>
      <vt:lpstr>Features</vt:lpstr>
      <vt:lpstr>Methods</vt:lpstr>
      <vt:lpstr>TensorFlow</vt:lpstr>
      <vt:lpstr>Python + libraries</vt:lpstr>
      <vt:lpstr>Using the from directory method</vt:lpstr>
      <vt:lpstr>Methods</vt:lpstr>
      <vt:lpstr>Methods</vt:lpstr>
      <vt:lpstr>Results</vt:lpstr>
      <vt:lpstr>Results</vt:lpstr>
      <vt:lpstr>Simple graph classifiers</vt:lpstr>
      <vt:lpstr>CIFAR_SCP_1</vt:lpstr>
      <vt:lpstr>CIFAR_GEN_1</vt:lpstr>
      <vt:lpstr>GEN_SCP_1</vt:lpstr>
      <vt:lpstr>CIFAR_GEN_SCP_1</vt:lpstr>
      <vt:lpstr>Evaluations</vt:lpstr>
      <vt:lpstr>Evaluations</vt:lpstr>
      <vt:lpstr>Misclassification as natural</vt:lpstr>
      <vt:lpstr>PowerPoint Presentation</vt:lpstr>
      <vt:lpstr>Distribution graph classifiers</vt:lpstr>
      <vt:lpstr>PowerPoint Presentation</vt:lpstr>
      <vt:lpstr>PowerPoint Presentation</vt:lpstr>
      <vt:lpstr>PowerPoint Presentation</vt:lpstr>
      <vt:lpstr>Evaluations</vt:lpstr>
      <vt:lpstr>Misclassifications</vt:lpstr>
      <vt:lpstr>Misclassification Examples</vt:lpstr>
      <vt:lpstr>PowerPoint Presentation</vt:lpstr>
      <vt:lpstr>Conclusion</vt:lpstr>
      <vt:lpstr>Conclusion</vt:lpstr>
      <vt:lpstr>Log-normal vs normal Graphs</vt:lpstr>
      <vt:lpstr>Other Preprocessing Considerations</vt:lpstr>
      <vt:lpstr>Further Research</vt:lpstr>
      <vt:lpstr>Sources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Graph Classifier</dc:title>
  <dc:creator>Patrick Spohr</dc:creator>
  <cp:lastModifiedBy>Patrick Spohr</cp:lastModifiedBy>
  <cp:revision>1</cp:revision>
  <dcterms:created xsi:type="dcterms:W3CDTF">2023-12-01T11:42:39Z</dcterms:created>
  <dcterms:modified xsi:type="dcterms:W3CDTF">2024-01-12T11:23:56Z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